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4"/>
  </p:notesMasterIdLst>
  <p:sldIdLst>
    <p:sldId id="256" r:id="rId5"/>
    <p:sldId id="258" r:id="rId6"/>
    <p:sldId id="271" r:id="rId7"/>
    <p:sldId id="259" r:id="rId8"/>
    <p:sldId id="260" r:id="rId9"/>
    <p:sldId id="261" r:id="rId10"/>
    <p:sldId id="262" r:id="rId11"/>
    <p:sldId id="267" r:id="rId12"/>
    <p:sldId id="268" r:id="rId13"/>
    <p:sldId id="282" r:id="rId14"/>
    <p:sldId id="285" r:id="rId15"/>
    <p:sldId id="278" r:id="rId16"/>
    <p:sldId id="277" r:id="rId17"/>
    <p:sldId id="279" r:id="rId18"/>
    <p:sldId id="280" r:id="rId19"/>
    <p:sldId id="281" r:id="rId20"/>
    <p:sldId id="283" r:id="rId21"/>
    <p:sldId id="286" r:id="rId22"/>
    <p:sldId id="289" r:id="rId23"/>
    <p:sldId id="273" r:id="rId24"/>
    <p:sldId id="287" r:id="rId25"/>
    <p:sldId id="288" r:id="rId26"/>
    <p:sldId id="274" r:id="rId27"/>
    <p:sldId id="272" r:id="rId28"/>
    <p:sldId id="275" r:id="rId29"/>
    <p:sldId id="276" r:id="rId30"/>
    <p:sldId id="269" r:id="rId31"/>
    <p:sldId id="270" r:id="rId32"/>
    <p:sldId id="290" r:id="rId33"/>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4" d="100"/>
          <a:sy n="114" d="100"/>
        </p:scale>
        <p:origin x="186" y="114"/>
      </p:cViewPr>
      <p:guideLst/>
    </p:cSldViewPr>
  </p:slideViewPr>
  <p:notesTextViewPr>
    <p:cViewPr>
      <p:scale>
        <a:sx n="1" d="1"/>
        <a:sy n="1" d="1"/>
      </p:scale>
      <p:origin x="0" y="0"/>
    </p:cViewPr>
  </p:notesTextViewPr>
  <p:notesViewPr>
    <p:cSldViewPr snapToGrid="0">
      <p:cViewPr varScale="1">
        <p:scale>
          <a:sx n="86" d="100"/>
          <a:sy n="86"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93106ff7bbf5dd48" providerId="LiveId" clId="{A246D2C3-8277-46CD-8F51-C19707FFC103}"/>
    <pc:docChg chg="undo custSel addSld delSld modSld modNotesMaster">
      <pc:chgData name="" userId="93106ff7bbf5dd48" providerId="LiveId" clId="{A246D2C3-8277-46CD-8F51-C19707FFC103}" dt="2024-05-13T18:27:23.622" v="7171" actId="20577"/>
      <pc:docMkLst>
        <pc:docMk/>
      </pc:docMkLst>
      <pc:sldChg chg="modSp">
        <pc:chgData name="" userId="93106ff7bbf5dd48" providerId="LiveId" clId="{A246D2C3-8277-46CD-8F51-C19707FFC103}" dt="2024-05-13T15:02:17.876" v="69" actId="20577"/>
        <pc:sldMkLst>
          <pc:docMk/>
          <pc:sldMk cId="4018779678" sldId="260"/>
        </pc:sldMkLst>
        <pc:spChg chg="mod">
          <ac:chgData name="" userId="93106ff7bbf5dd48" providerId="LiveId" clId="{A246D2C3-8277-46CD-8F51-C19707FFC103}" dt="2024-05-13T15:02:17.876" v="69" actId="20577"/>
          <ac:spMkLst>
            <pc:docMk/>
            <pc:sldMk cId="4018779678" sldId="260"/>
            <ac:spMk id="3" creationId="{A802D2C9-277F-C632-A4F0-13A99626B8B0}"/>
          </ac:spMkLst>
        </pc:spChg>
      </pc:sldChg>
      <pc:sldChg chg="modSp">
        <pc:chgData name="" userId="93106ff7bbf5dd48" providerId="LiveId" clId="{A246D2C3-8277-46CD-8F51-C19707FFC103}" dt="2024-05-13T15:48:42.611" v="1830" actId="114"/>
        <pc:sldMkLst>
          <pc:docMk/>
          <pc:sldMk cId="3710234101" sldId="261"/>
        </pc:sldMkLst>
        <pc:spChg chg="mod">
          <ac:chgData name="" userId="93106ff7bbf5dd48" providerId="LiveId" clId="{A246D2C3-8277-46CD-8F51-C19707FFC103}" dt="2024-05-13T15:48:42.611" v="1830" actId="114"/>
          <ac:spMkLst>
            <pc:docMk/>
            <pc:sldMk cId="3710234101" sldId="261"/>
            <ac:spMk id="3" creationId="{A30FB55D-DA15-AA10-8F04-7B02DC606BB5}"/>
          </ac:spMkLst>
        </pc:spChg>
      </pc:sldChg>
      <pc:sldChg chg="addSp delSp modSp modNotes">
        <pc:chgData name="" userId="93106ff7bbf5dd48" providerId="LiveId" clId="{A246D2C3-8277-46CD-8F51-C19707FFC103}" dt="2024-05-13T18:01:47.941" v="6116" actId="313"/>
        <pc:sldMkLst>
          <pc:docMk/>
          <pc:sldMk cId="119580968" sldId="262"/>
        </pc:sldMkLst>
        <pc:spChg chg="mod">
          <ac:chgData name="" userId="93106ff7bbf5dd48" providerId="LiveId" clId="{A246D2C3-8277-46CD-8F51-C19707FFC103}" dt="2024-05-13T18:00:44.173" v="6108" actId="114"/>
          <ac:spMkLst>
            <pc:docMk/>
            <pc:sldMk cId="119580968" sldId="262"/>
            <ac:spMk id="2" creationId="{0FC58FBB-9CED-4593-CDE7-F31E169EB8CA}"/>
          </ac:spMkLst>
        </pc:spChg>
        <pc:spChg chg="add del mod">
          <ac:chgData name="" userId="93106ff7bbf5dd48" providerId="LiveId" clId="{A246D2C3-8277-46CD-8F51-C19707FFC103}" dt="2024-05-13T15:13:40.304" v="221"/>
          <ac:spMkLst>
            <pc:docMk/>
            <pc:sldMk cId="119580968" sldId="262"/>
            <ac:spMk id="3" creationId="{20039580-8790-4872-8CE6-F3CC57D51311}"/>
          </ac:spMkLst>
        </pc:spChg>
        <pc:spChg chg="add del mod">
          <ac:chgData name="" userId="93106ff7bbf5dd48" providerId="LiveId" clId="{A246D2C3-8277-46CD-8F51-C19707FFC103}" dt="2024-05-13T15:14:57.366" v="224"/>
          <ac:spMkLst>
            <pc:docMk/>
            <pc:sldMk cId="119580968" sldId="262"/>
            <ac:spMk id="4" creationId="{BD7699A8-1B5B-491C-AC14-3BACBF6518A2}"/>
          </ac:spMkLst>
        </pc:spChg>
        <pc:spChg chg="add del">
          <ac:chgData name="" userId="93106ff7bbf5dd48" providerId="LiveId" clId="{A246D2C3-8277-46CD-8F51-C19707FFC103}" dt="2024-05-13T15:15:44.905" v="260"/>
          <ac:spMkLst>
            <pc:docMk/>
            <pc:sldMk cId="119580968" sldId="262"/>
            <ac:spMk id="6" creationId="{865A50B9-1BEA-4C98-96AC-FB817E184C58}"/>
          </ac:spMkLst>
        </pc:spChg>
        <pc:spChg chg="add mod">
          <ac:chgData name="" userId="93106ff7bbf5dd48" providerId="LiveId" clId="{A246D2C3-8277-46CD-8F51-C19707FFC103}" dt="2024-05-13T17:02:03.725" v="4432" actId="6549"/>
          <ac:spMkLst>
            <pc:docMk/>
            <pc:sldMk cId="119580968" sldId="262"/>
            <ac:spMk id="7" creationId="{5EC893E9-068A-4820-BD2B-49E53101C3F6}"/>
          </ac:spMkLst>
        </pc:spChg>
        <pc:spChg chg="add del mod">
          <ac:chgData name="" userId="93106ff7bbf5dd48" providerId="LiveId" clId="{A246D2C3-8277-46CD-8F51-C19707FFC103}" dt="2024-05-13T15:21:01.828" v="641"/>
          <ac:spMkLst>
            <pc:docMk/>
            <pc:sldMk cId="119580968" sldId="262"/>
            <ac:spMk id="8" creationId="{75FD6A52-8565-43E7-930C-046D1BA76AC4}"/>
          </ac:spMkLst>
        </pc:spChg>
        <pc:spChg chg="add mod">
          <ac:chgData name="" userId="93106ff7bbf5dd48" providerId="LiveId" clId="{A246D2C3-8277-46CD-8F51-C19707FFC103}" dt="2024-05-13T15:44:35.909" v="1787" actId="20577"/>
          <ac:spMkLst>
            <pc:docMk/>
            <pc:sldMk cId="119580968" sldId="262"/>
            <ac:spMk id="9" creationId="{5F74AB91-B380-4DF3-B80C-3D446B06D2CB}"/>
          </ac:spMkLst>
        </pc:spChg>
        <pc:graphicFrameChg chg="add del mod">
          <ac:chgData name="" userId="93106ff7bbf5dd48" providerId="LiveId" clId="{A246D2C3-8277-46CD-8F51-C19707FFC103}" dt="2024-05-13T18:01:47.941" v="6116" actId="313"/>
          <ac:graphicFrameMkLst>
            <pc:docMk/>
            <pc:sldMk cId="119580968" sldId="262"/>
            <ac:graphicFrameMk id="5" creationId="{0FA5A050-F08C-6167-10C5-16A3EBF440BA}"/>
          </ac:graphicFrameMkLst>
        </pc:graphicFrameChg>
      </pc:sldChg>
      <pc:sldChg chg="del">
        <pc:chgData name="" userId="93106ff7bbf5dd48" providerId="LiveId" clId="{A246D2C3-8277-46CD-8F51-C19707FFC103}" dt="2024-05-13T15:42:26.342" v="1719" actId="2696"/>
        <pc:sldMkLst>
          <pc:docMk/>
          <pc:sldMk cId="854385480" sldId="263"/>
        </pc:sldMkLst>
      </pc:sldChg>
      <pc:sldChg chg="del">
        <pc:chgData name="" userId="93106ff7bbf5dd48" providerId="LiveId" clId="{A246D2C3-8277-46CD-8F51-C19707FFC103}" dt="2024-05-13T15:42:30.388" v="1720" actId="2696"/>
        <pc:sldMkLst>
          <pc:docMk/>
          <pc:sldMk cId="3162051743" sldId="264"/>
        </pc:sldMkLst>
      </pc:sldChg>
      <pc:sldChg chg="del">
        <pc:chgData name="" userId="93106ff7bbf5dd48" providerId="LiveId" clId="{A246D2C3-8277-46CD-8F51-C19707FFC103}" dt="2024-05-13T15:42:35.802" v="1721" actId="2696"/>
        <pc:sldMkLst>
          <pc:docMk/>
          <pc:sldMk cId="2655165399" sldId="265"/>
        </pc:sldMkLst>
      </pc:sldChg>
      <pc:sldChg chg="del">
        <pc:chgData name="" userId="93106ff7bbf5dd48" providerId="LiveId" clId="{A246D2C3-8277-46CD-8F51-C19707FFC103}" dt="2024-05-13T15:46:29.141" v="1788" actId="2696"/>
        <pc:sldMkLst>
          <pc:docMk/>
          <pc:sldMk cId="3734534496" sldId="266"/>
        </pc:sldMkLst>
      </pc:sldChg>
      <pc:sldChg chg="del">
        <pc:chgData name="" userId="93106ff7bbf5dd48" providerId="LiveId" clId="{A246D2C3-8277-46CD-8F51-C19707FFC103}" dt="2024-05-13T15:56:46.786" v="1970" actId="2696"/>
        <pc:sldMkLst>
          <pc:docMk/>
          <pc:sldMk cId="21956643" sldId="267"/>
        </pc:sldMkLst>
      </pc:sldChg>
      <pc:sldChg chg="modSp add setBg">
        <pc:chgData name="" userId="93106ff7bbf5dd48" providerId="LiveId" clId="{A246D2C3-8277-46CD-8F51-C19707FFC103}" dt="2024-05-13T16:38:34.144" v="3537"/>
        <pc:sldMkLst>
          <pc:docMk/>
          <pc:sldMk cId="3849597569" sldId="267"/>
        </pc:sldMkLst>
        <pc:spChg chg="mod">
          <ac:chgData name="" userId="93106ff7bbf5dd48" providerId="LiveId" clId="{A246D2C3-8277-46CD-8F51-C19707FFC103}" dt="2024-05-13T16:10:29.940" v="2496" actId="27636"/>
          <ac:spMkLst>
            <pc:docMk/>
            <pc:sldMk cId="3849597569" sldId="267"/>
            <ac:spMk id="2" creationId="{BEF68A06-5F34-902D-4568-21746C00A3C3}"/>
          </ac:spMkLst>
        </pc:spChg>
        <pc:graphicFrameChg chg="mod">
          <ac:chgData name="" userId="93106ff7bbf5dd48" providerId="LiveId" clId="{A246D2C3-8277-46CD-8F51-C19707FFC103}" dt="2024-05-13T16:38:34.144" v="3537"/>
          <ac:graphicFrameMkLst>
            <pc:docMk/>
            <pc:sldMk cId="3849597569" sldId="267"/>
            <ac:graphicFrameMk id="6" creationId="{3BFE433C-CDF0-6CF8-2331-89E00209A61C}"/>
          </ac:graphicFrameMkLst>
        </pc:graphicFrameChg>
      </pc:sldChg>
      <pc:sldChg chg="modSp del">
        <pc:chgData name="" userId="93106ff7bbf5dd48" providerId="LiveId" clId="{A246D2C3-8277-46CD-8F51-C19707FFC103}" dt="2024-05-13T16:13:33.592" v="2744" actId="2696"/>
        <pc:sldMkLst>
          <pc:docMk/>
          <pc:sldMk cId="606188537" sldId="268"/>
        </pc:sldMkLst>
        <pc:spChg chg="mod">
          <ac:chgData name="" userId="93106ff7bbf5dd48" providerId="LiveId" clId="{A246D2C3-8277-46CD-8F51-C19707FFC103}" dt="2024-05-13T15:56:14.016" v="1969" actId="6549"/>
          <ac:spMkLst>
            <pc:docMk/>
            <pc:sldMk cId="606188537" sldId="268"/>
            <ac:spMk id="3" creationId="{F3DD07C8-5CCE-F6FA-748C-D3F5E9FF971A}"/>
          </ac:spMkLst>
        </pc:spChg>
      </pc:sldChg>
      <pc:sldChg chg="add del">
        <pc:chgData name="" userId="93106ff7bbf5dd48" providerId="LiveId" clId="{A246D2C3-8277-46CD-8F51-C19707FFC103}" dt="2024-05-13T16:13:47.518" v="2748" actId="2696"/>
        <pc:sldMkLst>
          <pc:docMk/>
          <pc:sldMk cId="897136170" sldId="268"/>
        </pc:sldMkLst>
      </pc:sldChg>
      <pc:sldChg chg="add del">
        <pc:chgData name="" userId="93106ff7bbf5dd48" providerId="LiveId" clId="{A246D2C3-8277-46CD-8F51-C19707FFC103}" dt="2024-05-13T16:13:41.672" v="2746" actId="2696"/>
        <pc:sldMkLst>
          <pc:docMk/>
          <pc:sldMk cId="1284520947" sldId="268"/>
        </pc:sldMkLst>
      </pc:sldChg>
      <pc:sldChg chg="add del">
        <pc:chgData name="" userId="93106ff7bbf5dd48" providerId="LiveId" clId="{A246D2C3-8277-46CD-8F51-C19707FFC103}" dt="2024-05-13T16:46:32.848" v="3943" actId="2696"/>
        <pc:sldMkLst>
          <pc:docMk/>
          <pc:sldMk cId="2583524076" sldId="268"/>
        </pc:sldMkLst>
      </pc:sldChg>
      <pc:sldChg chg="add">
        <pc:chgData name="" userId="93106ff7bbf5dd48" providerId="LiveId" clId="{A246D2C3-8277-46CD-8F51-C19707FFC103}" dt="2024-05-13T16:46:47.861" v="3945"/>
        <pc:sldMkLst>
          <pc:docMk/>
          <pc:sldMk cId="4199214692" sldId="268"/>
        </pc:sldMkLst>
      </pc:sldChg>
      <pc:sldChg chg="del">
        <pc:chgData name="" userId="93106ff7bbf5dd48" providerId="LiveId" clId="{A246D2C3-8277-46CD-8F51-C19707FFC103}" dt="2024-05-13T17:26:09.101" v="5163" actId="2696"/>
        <pc:sldMkLst>
          <pc:docMk/>
          <pc:sldMk cId="897093760" sldId="269"/>
        </pc:sldMkLst>
      </pc:sldChg>
      <pc:sldChg chg="add del">
        <pc:chgData name="" userId="93106ff7bbf5dd48" providerId="LiveId" clId="{A246D2C3-8277-46CD-8F51-C19707FFC103}" dt="2024-05-13T17:26:34.037" v="5167" actId="2696"/>
        <pc:sldMkLst>
          <pc:docMk/>
          <pc:sldMk cId="1035757344" sldId="269"/>
        </pc:sldMkLst>
      </pc:sldChg>
      <pc:sldChg chg="add del setBg">
        <pc:chgData name="" userId="93106ff7bbf5dd48" providerId="LiveId" clId="{A246D2C3-8277-46CD-8F51-C19707FFC103}" dt="2024-05-13T17:26:27.978" v="5165" actId="2696"/>
        <pc:sldMkLst>
          <pc:docMk/>
          <pc:sldMk cId="1875770330" sldId="269"/>
        </pc:sldMkLst>
      </pc:sldChg>
      <pc:sldChg chg="add">
        <pc:chgData name="" userId="93106ff7bbf5dd48" providerId="LiveId" clId="{A246D2C3-8277-46CD-8F51-C19707FFC103}" dt="2024-05-13T17:26:37.834" v="5168"/>
        <pc:sldMkLst>
          <pc:docMk/>
          <pc:sldMk cId="3493785938" sldId="269"/>
        </pc:sldMkLst>
      </pc:sldChg>
      <pc:sldChg chg="del">
        <pc:chgData name="" userId="93106ff7bbf5dd48" providerId="LiveId" clId="{A246D2C3-8277-46CD-8F51-C19707FFC103}" dt="2024-05-13T17:33:51.279" v="5198" actId="2696"/>
        <pc:sldMkLst>
          <pc:docMk/>
          <pc:sldMk cId="0" sldId="272"/>
        </pc:sldMkLst>
      </pc:sldChg>
      <pc:sldChg chg="add del">
        <pc:chgData name="" userId="93106ff7bbf5dd48" providerId="LiveId" clId="{A246D2C3-8277-46CD-8F51-C19707FFC103}" dt="2024-05-13T17:34:06.964" v="5200" actId="2696"/>
        <pc:sldMkLst>
          <pc:docMk/>
          <pc:sldMk cId="30913183" sldId="272"/>
        </pc:sldMkLst>
      </pc:sldChg>
      <pc:sldChg chg="add">
        <pc:chgData name="" userId="93106ff7bbf5dd48" providerId="LiveId" clId="{A246D2C3-8277-46CD-8F51-C19707FFC103}" dt="2024-05-13T17:34:11.950" v="5201"/>
        <pc:sldMkLst>
          <pc:docMk/>
          <pc:sldMk cId="1914929702" sldId="272"/>
        </pc:sldMkLst>
      </pc:sldChg>
      <pc:sldChg chg="modSp">
        <pc:chgData name="" userId="93106ff7bbf5dd48" providerId="LiveId" clId="{A246D2C3-8277-46CD-8F51-C19707FFC103}" dt="2024-05-13T18:10:19.717" v="6465" actId="113"/>
        <pc:sldMkLst>
          <pc:docMk/>
          <pc:sldMk cId="0" sldId="273"/>
        </pc:sldMkLst>
        <pc:spChg chg="mod">
          <ac:chgData name="" userId="93106ff7bbf5dd48" providerId="LiveId" clId="{A246D2C3-8277-46CD-8F51-C19707FFC103}" dt="2024-05-13T18:10:19.717" v="6465" actId="113"/>
          <ac:spMkLst>
            <pc:docMk/>
            <pc:sldMk cId="0" sldId="273"/>
            <ac:spMk id="2" creationId="{00000000-0000-0000-0000-000000000000}"/>
          </ac:spMkLst>
        </pc:spChg>
        <pc:spChg chg="mod">
          <ac:chgData name="" userId="93106ff7bbf5dd48" providerId="LiveId" clId="{A246D2C3-8277-46CD-8F51-C19707FFC103}" dt="2024-05-13T17:16:24.932" v="4757" actId="114"/>
          <ac:spMkLst>
            <pc:docMk/>
            <pc:sldMk cId="0" sldId="273"/>
            <ac:spMk id="3" creationId="{00000000-0000-0000-0000-000000000000}"/>
          </ac:spMkLst>
        </pc:spChg>
      </pc:sldChg>
      <pc:sldChg chg="del">
        <pc:chgData name="" userId="93106ff7bbf5dd48" providerId="LiveId" clId="{A246D2C3-8277-46CD-8F51-C19707FFC103}" dt="2024-05-13T17:27:12.788" v="5169" actId="2696"/>
        <pc:sldMkLst>
          <pc:docMk/>
          <pc:sldMk cId="0" sldId="277"/>
        </pc:sldMkLst>
      </pc:sldChg>
      <pc:sldChg chg="modSp add">
        <pc:chgData name="" userId="93106ff7bbf5dd48" providerId="LiveId" clId="{A246D2C3-8277-46CD-8F51-C19707FFC103}" dt="2024-05-13T17:52:59.635" v="5916" actId="113"/>
        <pc:sldMkLst>
          <pc:docMk/>
          <pc:sldMk cId="1273183866" sldId="277"/>
        </pc:sldMkLst>
        <pc:spChg chg="mod">
          <ac:chgData name="" userId="93106ff7bbf5dd48" providerId="LiveId" clId="{A246D2C3-8277-46CD-8F51-C19707FFC103}" dt="2024-05-13T17:52:59.635" v="5916" actId="113"/>
          <ac:spMkLst>
            <pc:docMk/>
            <pc:sldMk cId="1273183866" sldId="277"/>
            <ac:spMk id="2" creationId="{00000000-0000-0000-0000-000000000000}"/>
          </ac:spMkLst>
        </pc:spChg>
      </pc:sldChg>
      <pc:sldChg chg="add del">
        <pc:chgData name="" userId="93106ff7bbf5dd48" providerId="LiveId" clId="{A246D2C3-8277-46CD-8F51-C19707FFC103}" dt="2024-05-13T17:49:25.635" v="5878" actId="2696"/>
        <pc:sldMkLst>
          <pc:docMk/>
          <pc:sldMk cId="1583779756" sldId="277"/>
        </pc:sldMkLst>
      </pc:sldChg>
      <pc:sldChg chg="del">
        <pc:chgData name="" userId="93106ff7bbf5dd48" providerId="LiveId" clId="{A246D2C3-8277-46CD-8F51-C19707FFC103}" dt="2024-05-13T17:27:48.432" v="5171" actId="2696"/>
        <pc:sldMkLst>
          <pc:docMk/>
          <pc:sldMk cId="0" sldId="278"/>
        </pc:sldMkLst>
      </pc:sldChg>
      <pc:sldChg chg="delSp add setBg delDesignElem">
        <pc:chgData name="" userId="93106ff7bbf5dd48" providerId="LiveId" clId="{A246D2C3-8277-46CD-8F51-C19707FFC103}" dt="2024-05-13T17:27:58" v="5173"/>
        <pc:sldMkLst>
          <pc:docMk/>
          <pc:sldMk cId="690595694" sldId="278"/>
        </pc:sldMkLst>
        <pc:spChg chg="del">
          <ac:chgData name="" userId="93106ff7bbf5dd48" providerId="LiveId" clId="{A246D2C3-8277-46CD-8F51-C19707FFC103}" dt="2024-05-13T17:27:58" v="5173"/>
          <ac:spMkLst>
            <pc:docMk/>
            <pc:sldMk cId="690595694" sldId="278"/>
            <ac:spMk id="24" creationId="{2810100C-B2E3-4BD2-B42B-F78F0239C25F}"/>
          </ac:spMkLst>
        </pc:spChg>
        <pc:spChg chg="del">
          <ac:chgData name="" userId="93106ff7bbf5dd48" providerId="LiveId" clId="{A246D2C3-8277-46CD-8F51-C19707FFC103}" dt="2024-05-13T17:27:58" v="5173"/>
          <ac:spMkLst>
            <pc:docMk/>
            <pc:sldMk cId="690595694" sldId="278"/>
            <ac:spMk id="28" creationId="{06FE94E2-EB97-4BF3-ADFD-1D6ECE62B4E3}"/>
          </ac:spMkLst>
        </pc:spChg>
        <pc:grpChg chg="del">
          <ac:chgData name="" userId="93106ff7bbf5dd48" providerId="LiveId" clId="{A246D2C3-8277-46CD-8F51-C19707FFC103}" dt="2024-05-13T17:27:58" v="5173"/>
          <ac:grpSpMkLst>
            <pc:docMk/>
            <pc:sldMk cId="690595694" sldId="278"/>
            <ac:grpSpMk id="30" creationId="{E19263DE-9849-4BA8-8990-4AFC76B95395}"/>
          </ac:grpSpMkLst>
        </pc:grpChg>
        <pc:picChg chg="del">
          <ac:chgData name="" userId="93106ff7bbf5dd48" providerId="LiveId" clId="{A246D2C3-8277-46CD-8F51-C19707FFC103}" dt="2024-05-13T17:27:58" v="5173"/>
          <ac:picMkLst>
            <pc:docMk/>
            <pc:sldMk cId="690595694" sldId="278"/>
            <ac:picMk id="34" creationId="{463556DA-E50F-49FC-B9C5-16746A93720C}"/>
          </ac:picMkLst>
        </pc:picChg>
        <pc:cxnChg chg="del">
          <ac:chgData name="" userId="93106ff7bbf5dd48" providerId="LiveId" clId="{A246D2C3-8277-46CD-8F51-C19707FFC103}" dt="2024-05-13T17:27:58" v="5173"/>
          <ac:cxnSpMkLst>
            <pc:docMk/>
            <pc:sldMk cId="690595694" sldId="278"/>
            <ac:cxnSpMk id="26" creationId="{ABDA076A-A426-4BA4-91D7-2194025E1EE4}"/>
          </ac:cxnSpMkLst>
        </pc:cxnChg>
        <pc:cxnChg chg="del">
          <ac:chgData name="" userId="93106ff7bbf5dd48" providerId="LiveId" clId="{A246D2C3-8277-46CD-8F51-C19707FFC103}" dt="2024-05-13T17:27:58" v="5173"/>
          <ac:cxnSpMkLst>
            <pc:docMk/>
            <pc:sldMk cId="690595694" sldId="278"/>
            <ac:cxnSpMk id="36" creationId="{C2D4E8CC-A5F3-49D3-A830-647340CFFD84}"/>
          </ac:cxnSpMkLst>
        </pc:cxnChg>
      </pc:sldChg>
      <pc:sldChg chg="add del">
        <pc:chgData name="" userId="93106ff7bbf5dd48" providerId="LiveId" clId="{A246D2C3-8277-46CD-8F51-C19707FFC103}" dt="2024-05-13T15:47:34.197" v="1792" actId="2696"/>
        <pc:sldMkLst>
          <pc:docMk/>
          <pc:sldMk cId="22702350" sldId="279"/>
        </pc:sldMkLst>
      </pc:sldChg>
      <pc:sldChg chg="add del">
        <pc:chgData name="" userId="93106ff7bbf5dd48" providerId="LiveId" clId="{A246D2C3-8277-46CD-8F51-C19707FFC103}" dt="2024-05-13T15:47:28.344" v="1790" actId="2696"/>
        <pc:sldMkLst>
          <pc:docMk/>
          <pc:sldMk cId="1491729716" sldId="279"/>
        </pc:sldMkLst>
      </pc:sldChg>
      <pc:sldChg chg="modSp add">
        <pc:chgData name="" userId="93106ff7bbf5dd48" providerId="LiveId" clId="{A246D2C3-8277-46CD-8F51-C19707FFC103}" dt="2024-05-13T18:06:17.918" v="6292" actId="20577"/>
        <pc:sldMkLst>
          <pc:docMk/>
          <pc:sldMk cId="1855980673" sldId="279"/>
        </pc:sldMkLst>
        <pc:spChg chg="mod">
          <ac:chgData name="" userId="93106ff7bbf5dd48" providerId="LiveId" clId="{A246D2C3-8277-46CD-8F51-C19707FFC103}" dt="2024-05-13T18:06:17.918" v="6292" actId="20577"/>
          <ac:spMkLst>
            <pc:docMk/>
            <pc:sldMk cId="1855980673" sldId="279"/>
            <ac:spMk id="2" creationId="{E30575DD-1C78-4263-8B0D-49D7C6BAB52E}"/>
          </ac:spMkLst>
        </pc:spChg>
        <pc:spChg chg="mod">
          <ac:chgData name="" userId="93106ff7bbf5dd48" providerId="LiveId" clId="{A246D2C3-8277-46CD-8F51-C19707FFC103}" dt="2024-05-13T17:53:40.886" v="5961" actId="20577"/>
          <ac:spMkLst>
            <pc:docMk/>
            <pc:sldMk cId="1855980673" sldId="279"/>
            <ac:spMk id="3" creationId="{DA8F455F-D011-4D7A-BF7B-5120D9622378}"/>
          </ac:spMkLst>
        </pc:spChg>
      </pc:sldChg>
      <pc:sldChg chg="modSp add">
        <pc:chgData name="" userId="93106ff7bbf5dd48" providerId="LiveId" clId="{A246D2C3-8277-46CD-8F51-C19707FFC103}" dt="2024-05-13T17:54:18.341" v="5981" actId="20577"/>
        <pc:sldMkLst>
          <pc:docMk/>
          <pc:sldMk cId="4084521644" sldId="280"/>
        </pc:sldMkLst>
        <pc:spChg chg="mod">
          <ac:chgData name="" userId="93106ff7bbf5dd48" providerId="LiveId" clId="{A246D2C3-8277-46CD-8F51-C19707FFC103}" dt="2024-05-13T17:54:18.341" v="5981" actId="20577"/>
          <ac:spMkLst>
            <pc:docMk/>
            <pc:sldMk cId="4084521644" sldId="280"/>
            <ac:spMk id="2" creationId="{E30575DD-1C78-4263-8B0D-49D7C6BAB52E}"/>
          </ac:spMkLst>
        </pc:spChg>
        <pc:spChg chg="mod">
          <ac:chgData name="" userId="93106ff7bbf5dd48" providerId="LiveId" clId="{A246D2C3-8277-46CD-8F51-C19707FFC103}" dt="2024-05-13T17:33:22.884" v="5197" actId="313"/>
          <ac:spMkLst>
            <pc:docMk/>
            <pc:sldMk cId="4084521644" sldId="280"/>
            <ac:spMk id="3" creationId="{DA8F455F-D011-4D7A-BF7B-5120D9622378}"/>
          </ac:spMkLst>
        </pc:spChg>
      </pc:sldChg>
      <pc:sldChg chg="addSp delSp modSp add">
        <pc:chgData name="" userId="93106ff7bbf5dd48" providerId="LiveId" clId="{A246D2C3-8277-46CD-8F51-C19707FFC103}" dt="2024-05-13T17:54:27.045" v="6001" actId="20577"/>
        <pc:sldMkLst>
          <pc:docMk/>
          <pc:sldMk cId="767688495" sldId="281"/>
        </pc:sldMkLst>
        <pc:spChg chg="mod">
          <ac:chgData name="" userId="93106ff7bbf5dd48" providerId="LiveId" clId="{A246D2C3-8277-46CD-8F51-C19707FFC103}" dt="2024-05-13T17:54:27.045" v="6001" actId="20577"/>
          <ac:spMkLst>
            <pc:docMk/>
            <pc:sldMk cId="767688495" sldId="281"/>
            <ac:spMk id="2" creationId="{B9AA9DDC-829C-442B-98BE-C2AD79157943}"/>
          </ac:spMkLst>
        </pc:spChg>
        <pc:spChg chg="del">
          <ac:chgData name="" userId="93106ff7bbf5dd48" providerId="LiveId" clId="{A246D2C3-8277-46CD-8F51-C19707FFC103}" dt="2024-05-13T15:53:12.424" v="1917"/>
          <ac:spMkLst>
            <pc:docMk/>
            <pc:sldMk cId="767688495" sldId="281"/>
            <ac:spMk id="3" creationId="{2708C0B0-F6DE-498D-B920-C9B705828553}"/>
          </ac:spMkLst>
        </pc:spChg>
        <pc:picChg chg="add">
          <ac:chgData name="" userId="93106ff7bbf5dd48" providerId="LiveId" clId="{A246D2C3-8277-46CD-8F51-C19707FFC103}" dt="2024-05-13T15:53:12.424" v="1917"/>
          <ac:picMkLst>
            <pc:docMk/>
            <pc:sldMk cId="767688495" sldId="281"/>
            <ac:picMk id="4" creationId="{F2BDACB8-0F13-463C-A571-7F7361ECF930}"/>
          </ac:picMkLst>
        </pc:picChg>
      </pc:sldChg>
      <pc:sldChg chg="add del">
        <pc:chgData name="" userId="93106ff7bbf5dd48" providerId="LiveId" clId="{A246D2C3-8277-46CD-8F51-C19707FFC103}" dt="2024-05-13T15:58:37.007" v="1974" actId="2696"/>
        <pc:sldMkLst>
          <pc:docMk/>
          <pc:sldMk cId="8132404" sldId="282"/>
        </pc:sldMkLst>
      </pc:sldChg>
      <pc:sldChg chg="modSp add del">
        <pc:chgData name="" userId="93106ff7bbf5dd48" providerId="LiveId" clId="{A246D2C3-8277-46CD-8F51-C19707FFC103}" dt="2024-05-13T15:56:58.055" v="1972" actId="2696"/>
        <pc:sldMkLst>
          <pc:docMk/>
          <pc:sldMk cId="86686908" sldId="282"/>
        </pc:sldMkLst>
        <pc:spChg chg="mod">
          <ac:chgData name="" userId="93106ff7bbf5dd48" providerId="LiveId" clId="{A246D2C3-8277-46CD-8F51-C19707FFC103}" dt="2024-05-13T15:55:42.004" v="1968" actId="20577"/>
          <ac:spMkLst>
            <pc:docMk/>
            <pc:sldMk cId="86686908" sldId="282"/>
            <ac:spMk id="2" creationId="{9204B4D1-EF54-4C59-BB97-B29AF2618FFB}"/>
          </ac:spMkLst>
        </pc:spChg>
      </pc:sldChg>
      <pc:sldChg chg="modSp add del">
        <pc:chgData name="" userId="93106ff7bbf5dd48" providerId="LiveId" clId="{A246D2C3-8277-46CD-8F51-C19707FFC103}" dt="2024-05-13T16:16:53.965" v="2840" actId="2696"/>
        <pc:sldMkLst>
          <pc:docMk/>
          <pc:sldMk cId="91253080" sldId="282"/>
        </pc:sldMkLst>
        <pc:spChg chg="mod">
          <ac:chgData name="" userId="93106ff7bbf5dd48" providerId="LiveId" clId="{A246D2C3-8277-46CD-8F51-C19707FFC103}" dt="2024-05-13T16:14:03.089" v="2783" actId="20577"/>
          <ac:spMkLst>
            <pc:docMk/>
            <pc:sldMk cId="91253080" sldId="282"/>
            <ac:spMk id="2" creationId="{9348B880-F218-47FA-9033-5F10FFC85437}"/>
          </ac:spMkLst>
        </pc:spChg>
      </pc:sldChg>
      <pc:sldChg chg="add del">
        <pc:chgData name="" userId="93106ff7bbf5dd48" providerId="LiveId" clId="{A246D2C3-8277-46CD-8F51-C19707FFC103}" dt="2024-05-13T15:58:45.073" v="1976" actId="2696"/>
        <pc:sldMkLst>
          <pc:docMk/>
          <pc:sldMk cId="147530229" sldId="282"/>
        </pc:sldMkLst>
      </pc:sldChg>
      <pc:sldChg chg="modSp add">
        <pc:chgData name="" userId="93106ff7bbf5dd48" providerId="LiveId" clId="{A246D2C3-8277-46CD-8F51-C19707FFC103}" dt="2024-05-13T18:09:15.870" v="6464" actId="20577"/>
        <pc:sldMkLst>
          <pc:docMk/>
          <pc:sldMk cId="147724647" sldId="282"/>
        </pc:sldMkLst>
        <pc:spChg chg="mod">
          <ac:chgData name="" userId="93106ff7bbf5dd48" providerId="LiveId" clId="{A246D2C3-8277-46CD-8F51-C19707FFC103}" dt="2024-05-13T18:09:15.870" v="6464" actId="20577"/>
          <ac:spMkLst>
            <pc:docMk/>
            <pc:sldMk cId="147724647" sldId="282"/>
            <ac:spMk id="2" creationId="{9348B880-F218-47FA-9033-5F10FFC85437}"/>
          </ac:spMkLst>
        </pc:spChg>
        <pc:spChg chg="mod">
          <ac:chgData name="" userId="93106ff7bbf5dd48" providerId="LiveId" clId="{A246D2C3-8277-46CD-8F51-C19707FFC103}" dt="2024-05-13T18:05:34.782" v="6255" actId="20577"/>
          <ac:spMkLst>
            <pc:docMk/>
            <pc:sldMk cId="147724647" sldId="282"/>
            <ac:spMk id="3" creationId="{807B162B-85BD-4F65-8273-3CA59172DE03}"/>
          </ac:spMkLst>
        </pc:spChg>
      </pc:sldChg>
      <pc:sldChg chg="modSp add del">
        <pc:chgData name="" userId="93106ff7bbf5dd48" providerId="LiveId" clId="{A246D2C3-8277-46CD-8F51-C19707FFC103}" dt="2024-05-13T16:12:59.330" v="2740" actId="2696"/>
        <pc:sldMkLst>
          <pc:docMk/>
          <pc:sldMk cId="816659791" sldId="282"/>
        </pc:sldMkLst>
        <pc:spChg chg="mod">
          <ac:chgData name="" userId="93106ff7bbf5dd48" providerId="LiveId" clId="{A246D2C3-8277-46CD-8F51-C19707FFC103}" dt="2024-05-13T16:07:32.062" v="2054" actId="113"/>
          <ac:spMkLst>
            <pc:docMk/>
            <pc:sldMk cId="816659791" sldId="282"/>
            <ac:spMk id="2" creationId="{9348B880-F218-47FA-9033-5F10FFC85437}"/>
          </ac:spMkLst>
        </pc:spChg>
        <pc:spChg chg="mod">
          <ac:chgData name="" userId="93106ff7bbf5dd48" providerId="LiveId" clId="{A246D2C3-8277-46CD-8F51-C19707FFC103}" dt="2024-05-13T16:12:14.346" v="2739" actId="20577"/>
          <ac:spMkLst>
            <pc:docMk/>
            <pc:sldMk cId="816659791" sldId="282"/>
            <ac:spMk id="3" creationId="{807B162B-85BD-4F65-8273-3CA59172DE03}"/>
          </ac:spMkLst>
        </pc:spChg>
      </pc:sldChg>
      <pc:sldChg chg="add del">
        <pc:chgData name="" userId="93106ff7bbf5dd48" providerId="LiveId" clId="{A246D2C3-8277-46CD-8F51-C19707FFC103}" dt="2024-05-13T16:17:06.719" v="2842" actId="2696"/>
        <pc:sldMkLst>
          <pc:docMk/>
          <pc:sldMk cId="2117406786" sldId="282"/>
        </pc:sldMkLst>
      </pc:sldChg>
      <pc:sldChg chg="add del">
        <pc:chgData name="" userId="93106ff7bbf5dd48" providerId="LiveId" clId="{A246D2C3-8277-46CD-8F51-C19707FFC103}" dt="2024-05-13T16:13:20.105" v="2742" actId="2696"/>
        <pc:sldMkLst>
          <pc:docMk/>
          <pc:sldMk cId="2809005008" sldId="282"/>
        </pc:sldMkLst>
      </pc:sldChg>
      <pc:sldChg chg="modSp add">
        <pc:chgData name="" userId="93106ff7bbf5dd48" providerId="LiveId" clId="{A246D2C3-8277-46CD-8F51-C19707FFC103}" dt="2024-05-13T17:55:41.878" v="6053" actId="6549"/>
        <pc:sldMkLst>
          <pc:docMk/>
          <pc:sldMk cId="1004213057" sldId="283"/>
        </pc:sldMkLst>
        <pc:spChg chg="mod">
          <ac:chgData name="" userId="93106ff7bbf5dd48" providerId="LiveId" clId="{A246D2C3-8277-46CD-8F51-C19707FFC103}" dt="2024-05-13T17:54:37.718" v="6021" actId="20577"/>
          <ac:spMkLst>
            <pc:docMk/>
            <pc:sldMk cId="1004213057" sldId="283"/>
            <ac:spMk id="2" creationId="{C43C9BC2-1B09-483B-84BD-04B20831B24E}"/>
          </ac:spMkLst>
        </pc:spChg>
        <pc:spChg chg="mod">
          <ac:chgData name="" userId="93106ff7bbf5dd48" providerId="LiveId" clId="{A246D2C3-8277-46CD-8F51-C19707FFC103}" dt="2024-05-13T17:55:41.878" v="6053" actId="6549"/>
          <ac:spMkLst>
            <pc:docMk/>
            <pc:sldMk cId="1004213057" sldId="283"/>
            <ac:spMk id="3" creationId="{10DCDFB7-FE18-41C4-A43F-74AF6C911D16}"/>
          </ac:spMkLst>
        </pc:spChg>
      </pc:sldChg>
      <pc:sldChg chg="add del">
        <pc:chgData name="" userId="93106ff7bbf5dd48" providerId="LiveId" clId="{A246D2C3-8277-46CD-8F51-C19707FFC103}" dt="2024-05-13T16:46:20.496" v="3942" actId="2696"/>
        <pc:sldMkLst>
          <pc:docMk/>
          <pc:sldMk cId="2882443024" sldId="284"/>
        </pc:sldMkLst>
      </pc:sldChg>
      <pc:sldChg chg="modSp add del">
        <pc:chgData name="" userId="93106ff7bbf5dd48" providerId="LiveId" clId="{A246D2C3-8277-46CD-8F51-C19707FFC103}" dt="2024-05-13T17:19:39.887" v="4945" actId="2696"/>
        <pc:sldMkLst>
          <pc:docMk/>
          <pc:sldMk cId="706514118" sldId="285"/>
        </pc:sldMkLst>
        <pc:spChg chg="mod">
          <ac:chgData name="" userId="93106ff7bbf5dd48" providerId="LiveId" clId="{A246D2C3-8277-46CD-8F51-C19707FFC103}" dt="2024-05-13T16:23:07.635" v="3268" actId="20577"/>
          <ac:spMkLst>
            <pc:docMk/>
            <pc:sldMk cId="706514118" sldId="285"/>
            <ac:spMk id="2" creationId="{996EA776-FE05-423B-8128-BBE61AC41749}"/>
          </ac:spMkLst>
        </pc:spChg>
        <pc:spChg chg="mod">
          <ac:chgData name="" userId="93106ff7bbf5dd48" providerId="LiveId" clId="{A246D2C3-8277-46CD-8F51-C19707FFC103}" dt="2024-05-13T16:23:03.109" v="3261"/>
          <ac:spMkLst>
            <pc:docMk/>
            <pc:sldMk cId="706514118" sldId="285"/>
            <ac:spMk id="3" creationId="{11BDCB79-2E61-4D48-A037-A9849FF690EA}"/>
          </ac:spMkLst>
        </pc:spChg>
      </pc:sldChg>
      <pc:sldChg chg="modSp add">
        <pc:chgData name="" userId="93106ff7bbf5dd48" providerId="LiveId" clId="{A246D2C3-8277-46CD-8F51-C19707FFC103}" dt="2024-05-13T17:52:03.680" v="5896" actId="20577"/>
        <pc:sldMkLst>
          <pc:docMk/>
          <pc:sldMk cId="914652642" sldId="285"/>
        </pc:sldMkLst>
        <pc:spChg chg="mod">
          <ac:chgData name="" userId="93106ff7bbf5dd48" providerId="LiveId" clId="{A246D2C3-8277-46CD-8F51-C19707FFC103}" dt="2024-05-13T17:21:11.804" v="5053" actId="113"/>
          <ac:spMkLst>
            <pc:docMk/>
            <pc:sldMk cId="914652642" sldId="285"/>
            <ac:spMk id="2" creationId="{996EA776-FE05-423B-8128-BBE61AC41749}"/>
          </ac:spMkLst>
        </pc:spChg>
        <pc:spChg chg="mod">
          <ac:chgData name="" userId="93106ff7bbf5dd48" providerId="LiveId" clId="{A246D2C3-8277-46CD-8F51-C19707FFC103}" dt="2024-05-13T17:52:03.680" v="5896" actId="20577"/>
          <ac:spMkLst>
            <pc:docMk/>
            <pc:sldMk cId="914652642" sldId="285"/>
            <ac:spMk id="3" creationId="{11BDCB79-2E61-4D48-A037-A9849FF690EA}"/>
          </ac:spMkLst>
        </pc:spChg>
      </pc:sldChg>
      <pc:sldChg chg="add del">
        <pc:chgData name="" userId="93106ff7bbf5dd48" providerId="LiveId" clId="{A246D2C3-8277-46CD-8F51-C19707FFC103}" dt="2024-05-13T17:19:48.973" v="4947" actId="2696"/>
        <pc:sldMkLst>
          <pc:docMk/>
          <pc:sldMk cId="4230567148" sldId="285"/>
        </pc:sldMkLst>
      </pc:sldChg>
      <pc:sldChg chg="modSp add">
        <pc:chgData name="" userId="93106ff7bbf5dd48" providerId="LiveId" clId="{A246D2C3-8277-46CD-8F51-C19707FFC103}" dt="2024-05-13T18:07:34.392" v="6404" actId="20577"/>
        <pc:sldMkLst>
          <pc:docMk/>
          <pc:sldMk cId="1933593457" sldId="286"/>
        </pc:sldMkLst>
        <pc:spChg chg="mod">
          <ac:chgData name="" userId="93106ff7bbf5dd48" providerId="LiveId" clId="{A246D2C3-8277-46CD-8F51-C19707FFC103}" dt="2024-05-13T17:55:14.801" v="6052" actId="113"/>
          <ac:spMkLst>
            <pc:docMk/>
            <pc:sldMk cId="1933593457" sldId="286"/>
            <ac:spMk id="2" creationId="{239FB69D-39DE-4B6A-81F5-56D1BEC93FBB}"/>
          </ac:spMkLst>
        </pc:spChg>
        <pc:spChg chg="mod">
          <ac:chgData name="" userId="93106ff7bbf5dd48" providerId="LiveId" clId="{A246D2C3-8277-46CD-8F51-C19707FFC103}" dt="2024-05-13T18:07:34.392" v="6404" actId="20577"/>
          <ac:spMkLst>
            <pc:docMk/>
            <pc:sldMk cId="1933593457" sldId="286"/>
            <ac:spMk id="3" creationId="{B1159D45-8B4D-48F1-A12E-B79D7FCD8258}"/>
          </ac:spMkLst>
        </pc:spChg>
      </pc:sldChg>
      <pc:sldChg chg="addSp delSp modSp add">
        <pc:chgData name="" userId="93106ff7bbf5dd48" providerId="LiveId" clId="{A246D2C3-8277-46CD-8F51-C19707FFC103}" dt="2024-05-13T18:10:35.095" v="6477" actId="113"/>
        <pc:sldMkLst>
          <pc:docMk/>
          <pc:sldMk cId="596197881" sldId="287"/>
        </pc:sldMkLst>
        <pc:spChg chg="mod">
          <ac:chgData name="" userId="93106ff7bbf5dd48" providerId="LiveId" clId="{A246D2C3-8277-46CD-8F51-C19707FFC103}" dt="2024-05-13T18:10:35.095" v="6477" actId="113"/>
          <ac:spMkLst>
            <pc:docMk/>
            <pc:sldMk cId="596197881" sldId="287"/>
            <ac:spMk id="2" creationId="{746872DB-2ECE-455E-9EC8-035979BF4563}"/>
          </ac:spMkLst>
        </pc:spChg>
        <pc:spChg chg="mod">
          <ac:chgData name="" userId="93106ff7bbf5dd48" providerId="LiveId" clId="{A246D2C3-8277-46CD-8F51-C19707FFC103}" dt="2024-05-13T17:37:40.065" v="5207" actId="20577"/>
          <ac:spMkLst>
            <pc:docMk/>
            <pc:sldMk cId="596197881" sldId="287"/>
            <ac:spMk id="3" creationId="{0B598CF8-A652-462E-B69C-2070E53F4D13}"/>
          </ac:spMkLst>
        </pc:spChg>
        <pc:spChg chg="add del mod">
          <ac:chgData name="" userId="93106ff7bbf5dd48" providerId="LiveId" clId="{A246D2C3-8277-46CD-8F51-C19707FFC103}" dt="2024-05-13T17:11:39.273" v="4597"/>
          <ac:spMkLst>
            <pc:docMk/>
            <pc:sldMk cId="596197881" sldId="287"/>
            <ac:spMk id="4" creationId="{1DC45DDF-98ED-4C98-8257-D68399284ABE}"/>
          </ac:spMkLst>
        </pc:spChg>
      </pc:sldChg>
      <pc:sldChg chg="modSp add del">
        <pc:chgData name="" userId="93106ff7bbf5dd48" providerId="LiveId" clId="{A246D2C3-8277-46CD-8F51-C19707FFC103}" dt="2024-05-13T16:26:35.662" v="3324" actId="2696"/>
        <pc:sldMkLst>
          <pc:docMk/>
          <pc:sldMk cId="1068023581" sldId="287"/>
        </pc:sldMkLst>
        <pc:spChg chg="mod">
          <ac:chgData name="" userId="93106ff7bbf5dd48" providerId="LiveId" clId="{A246D2C3-8277-46CD-8F51-C19707FFC103}" dt="2024-05-13T16:25:02.988" v="3306" actId="20577"/>
          <ac:spMkLst>
            <pc:docMk/>
            <pc:sldMk cId="1068023581" sldId="287"/>
            <ac:spMk id="2" creationId="{F790CEC1-3C53-47B8-9C70-E7AE6754799B}"/>
          </ac:spMkLst>
        </pc:spChg>
        <pc:spChg chg="mod">
          <ac:chgData name="" userId="93106ff7bbf5dd48" providerId="LiveId" clId="{A246D2C3-8277-46CD-8F51-C19707FFC103}" dt="2024-05-13T16:26:06.949" v="3322" actId="5793"/>
          <ac:spMkLst>
            <pc:docMk/>
            <pc:sldMk cId="1068023581" sldId="287"/>
            <ac:spMk id="3" creationId="{26D1DC94-F1C4-4538-A4C0-E3D29E7E8FE1}"/>
          </ac:spMkLst>
        </pc:spChg>
      </pc:sldChg>
      <pc:sldChg chg="modSp add del">
        <pc:chgData name="" userId="93106ff7bbf5dd48" providerId="LiveId" clId="{A246D2C3-8277-46CD-8F51-C19707FFC103}" dt="2024-05-13T16:45:23.984" v="3941" actId="2696"/>
        <pc:sldMkLst>
          <pc:docMk/>
          <pc:sldMk cId="2529124854" sldId="287"/>
        </pc:sldMkLst>
        <pc:spChg chg="mod">
          <ac:chgData name="" userId="93106ff7bbf5dd48" providerId="LiveId" clId="{A246D2C3-8277-46CD-8F51-C19707FFC103}" dt="2024-05-13T16:42:55.992" v="3856" actId="20577"/>
          <ac:spMkLst>
            <pc:docMk/>
            <pc:sldMk cId="2529124854" sldId="287"/>
            <ac:spMk id="2" creationId="{E4EA2397-5599-4A59-AD16-BCA1E3030624}"/>
          </ac:spMkLst>
        </pc:spChg>
        <pc:spChg chg="mod">
          <ac:chgData name="" userId="93106ff7bbf5dd48" providerId="LiveId" clId="{A246D2C3-8277-46CD-8F51-C19707FFC103}" dt="2024-05-13T16:43:56.311" v="3940" actId="20577"/>
          <ac:spMkLst>
            <pc:docMk/>
            <pc:sldMk cId="2529124854" sldId="287"/>
            <ac:spMk id="3" creationId="{99E8BBDB-EF3D-4E2B-ACE3-C2BA2627FBB2}"/>
          </ac:spMkLst>
        </pc:spChg>
      </pc:sldChg>
      <pc:sldChg chg="add del">
        <pc:chgData name="" userId="93106ff7bbf5dd48" providerId="LiveId" clId="{A246D2C3-8277-46CD-8F51-C19707FFC103}" dt="2024-05-13T16:46:52.310" v="3946" actId="2696"/>
        <pc:sldMkLst>
          <pc:docMk/>
          <pc:sldMk cId="3429674895" sldId="287"/>
        </pc:sldMkLst>
      </pc:sldChg>
      <pc:sldChg chg="addSp delSp modSp add del">
        <pc:chgData name="" userId="93106ff7bbf5dd48" providerId="LiveId" clId="{A246D2C3-8277-46CD-8F51-C19707FFC103}" dt="2024-05-13T16:39:33.204" v="3620" actId="2696"/>
        <pc:sldMkLst>
          <pc:docMk/>
          <pc:sldMk cId="14559801" sldId="288"/>
        </pc:sldMkLst>
        <pc:spChg chg="add mod">
          <ac:chgData name="" userId="93106ff7bbf5dd48" providerId="LiveId" clId="{A246D2C3-8277-46CD-8F51-C19707FFC103}" dt="2024-05-13T16:37:45.078" v="3528" actId="6549"/>
          <ac:spMkLst>
            <pc:docMk/>
            <pc:sldMk cId="14559801" sldId="288"/>
            <ac:spMk id="3" creationId="{F8102183-F747-4C94-BFBE-E001A981C998}"/>
          </ac:spMkLst>
        </pc:spChg>
        <pc:graphicFrameChg chg="del mod">
          <ac:chgData name="" userId="93106ff7bbf5dd48" providerId="LiveId" clId="{A246D2C3-8277-46CD-8F51-C19707FFC103}" dt="2024-05-13T16:28:05.586" v="3352"/>
          <ac:graphicFrameMkLst>
            <pc:docMk/>
            <pc:sldMk cId="14559801" sldId="288"/>
            <ac:graphicFrameMk id="6" creationId="{3BFE433C-CDF0-6CF8-2331-89E00209A61C}"/>
          </ac:graphicFrameMkLst>
        </pc:graphicFrameChg>
      </pc:sldChg>
      <pc:sldChg chg="modSp add">
        <pc:chgData name="" userId="93106ff7bbf5dd48" providerId="LiveId" clId="{A246D2C3-8277-46CD-8F51-C19707FFC103}" dt="2024-05-13T18:27:23.622" v="7171" actId="20577"/>
        <pc:sldMkLst>
          <pc:docMk/>
          <pc:sldMk cId="451721565" sldId="288"/>
        </pc:sldMkLst>
        <pc:spChg chg="mod">
          <ac:chgData name="" userId="93106ff7bbf5dd48" providerId="LiveId" clId="{A246D2C3-8277-46CD-8F51-C19707FFC103}" dt="2024-05-13T18:08:57.101" v="6460" actId="20577"/>
          <ac:spMkLst>
            <pc:docMk/>
            <pc:sldMk cId="451721565" sldId="288"/>
            <ac:spMk id="2" creationId="{7B085229-CF55-4FDC-A223-CFFE53E950EA}"/>
          </ac:spMkLst>
        </pc:spChg>
        <pc:spChg chg="mod">
          <ac:chgData name="" userId="93106ff7bbf5dd48" providerId="LiveId" clId="{A246D2C3-8277-46CD-8F51-C19707FFC103}" dt="2024-05-13T18:27:23.622" v="7171" actId="20577"/>
          <ac:spMkLst>
            <pc:docMk/>
            <pc:sldMk cId="451721565" sldId="288"/>
            <ac:spMk id="3" creationId="{0C61EBE2-1581-4A97-8DCD-DD8DFA4BBBD1}"/>
          </ac:spMkLst>
        </pc:spChg>
      </pc:sldChg>
      <pc:sldChg chg="modSp add">
        <pc:chgData name="" userId="93106ff7bbf5dd48" providerId="LiveId" clId="{A246D2C3-8277-46CD-8F51-C19707FFC103}" dt="2024-05-13T18:07:54.007" v="6426" actId="20577"/>
        <pc:sldMkLst>
          <pc:docMk/>
          <pc:sldMk cId="3499542208" sldId="289"/>
        </pc:sldMkLst>
        <pc:spChg chg="mod">
          <ac:chgData name="" userId="93106ff7bbf5dd48" providerId="LiveId" clId="{A246D2C3-8277-46CD-8F51-C19707FFC103}" dt="2024-05-13T17:58:20.083" v="6075" actId="113"/>
          <ac:spMkLst>
            <pc:docMk/>
            <pc:sldMk cId="3499542208" sldId="289"/>
            <ac:spMk id="2" creationId="{9C77E2D2-7160-4C63-91C7-F7C89F77EF09}"/>
          </ac:spMkLst>
        </pc:spChg>
        <pc:spChg chg="mod">
          <ac:chgData name="" userId="93106ff7bbf5dd48" providerId="LiveId" clId="{A246D2C3-8277-46CD-8F51-C19707FFC103}" dt="2024-05-13T18:07:54.007" v="6426" actId="20577"/>
          <ac:spMkLst>
            <pc:docMk/>
            <pc:sldMk cId="3499542208" sldId="289"/>
            <ac:spMk id="3" creationId="{9C32E0EF-93C7-4DFF-9FDF-03ED64C6D093}"/>
          </ac:spMkLst>
        </pc:spChg>
      </pc:sldChg>
      <pc:sldChg chg="modSp add">
        <pc:chgData name="" userId="93106ff7bbf5dd48" providerId="LiveId" clId="{A246D2C3-8277-46CD-8F51-C19707FFC103}" dt="2024-05-13T18:18:41.274" v="6989" actId="115"/>
        <pc:sldMkLst>
          <pc:docMk/>
          <pc:sldMk cId="1462508578" sldId="290"/>
        </pc:sldMkLst>
        <pc:spChg chg="mod">
          <ac:chgData name="" userId="93106ff7bbf5dd48" providerId="LiveId" clId="{A246D2C3-8277-46CD-8F51-C19707FFC103}" dt="2024-05-13T18:13:30.771" v="6783" actId="20577"/>
          <ac:spMkLst>
            <pc:docMk/>
            <pc:sldMk cId="1462508578" sldId="290"/>
            <ac:spMk id="2" creationId="{A192F87F-1E47-4256-B61D-70162FD24129}"/>
          </ac:spMkLst>
        </pc:spChg>
        <pc:spChg chg="mod">
          <ac:chgData name="" userId="93106ff7bbf5dd48" providerId="LiveId" clId="{A246D2C3-8277-46CD-8F51-C19707FFC103}" dt="2024-05-13T18:18:41.274" v="6989" actId="115"/>
          <ac:spMkLst>
            <pc:docMk/>
            <pc:sldMk cId="1462508578" sldId="290"/>
            <ac:spMk id="3" creationId="{B0113E1D-C5AA-4EB8-8B80-8131B51A05A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B8B95-5F29-4435-9A56-4C05EC84D1C2}"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183807B-08AD-41DD-BD30-705182C3C52C}">
      <dgm:prSet custT="1"/>
      <dgm:spPr/>
      <dgm:t>
        <a:bodyPr/>
        <a:lstStyle/>
        <a:p>
          <a:pPr>
            <a:lnSpc>
              <a:spcPct val="100000"/>
            </a:lnSpc>
            <a:defRPr b="1"/>
          </a:pPr>
          <a:r>
            <a:rPr lang="en-US" sz="1400" i="1" u="sng" dirty="0"/>
            <a:t>Protected</a:t>
          </a:r>
          <a:r>
            <a:rPr lang="en-US" sz="1400" i="1" dirty="0"/>
            <a:t> </a:t>
          </a:r>
          <a:r>
            <a:rPr lang="en-US" sz="1400" i="0" dirty="0"/>
            <a:t>On-Duty Speech:</a:t>
          </a:r>
        </a:p>
        <a:p>
          <a:pPr>
            <a:lnSpc>
              <a:spcPct val="100000"/>
            </a:lnSpc>
            <a:defRPr b="1"/>
          </a:pPr>
          <a:r>
            <a:rPr lang="en-US" sz="1400" dirty="0"/>
            <a:t>When a public employee engages in speech pursuant to their “official” job duties, they are generally </a:t>
          </a:r>
          <a:r>
            <a:rPr lang="en-US" sz="1400" u="sng" dirty="0"/>
            <a:t>not</a:t>
          </a:r>
          <a:r>
            <a:rPr lang="en-US" sz="1400" dirty="0"/>
            <a:t> speaking as private citizens, and their speech is </a:t>
          </a:r>
          <a:r>
            <a:rPr lang="en-US" sz="1400" u="sng" dirty="0"/>
            <a:t>protected</a:t>
          </a:r>
          <a:r>
            <a:rPr lang="en-US" sz="1400" dirty="0"/>
            <a:t>.</a:t>
          </a:r>
        </a:p>
        <a:p>
          <a:pPr>
            <a:lnSpc>
              <a:spcPct val="100000"/>
            </a:lnSpc>
            <a:defRPr b="1"/>
          </a:pPr>
          <a:r>
            <a:rPr lang="en-US" sz="1400" i="1" dirty="0"/>
            <a:t>Garcetti v. Ceballos</a:t>
          </a:r>
          <a:r>
            <a:rPr lang="en-US" sz="1400" dirty="0"/>
            <a:t>, 547 U.S. 410 (2006)</a:t>
          </a:r>
        </a:p>
      </dgm:t>
    </dgm:pt>
    <dgm:pt modelId="{03A31A92-08DE-4273-8452-1DB36F0C6CDB}" type="parTrans" cxnId="{DC061E4D-351F-435F-BB04-C8889401917B}">
      <dgm:prSet/>
      <dgm:spPr/>
      <dgm:t>
        <a:bodyPr/>
        <a:lstStyle/>
        <a:p>
          <a:endParaRPr lang="en-US"/>
        </a:p>
      </dgm:t>
    </dgm:pt>
    <dgm:pt modelId="{FF2E5199-C8B6-4D2C-95FF-1C49B28432F9}" type="sibTrans" cxnId="{DC061E4D-351F-435F-BB04-C8889401917B}">
      <dgm:prSet/>
      <dgm:spPr/>
      <dgm:t>
        <a:bodyPr/>
        <a:lstStyle/>
        <a:p>
          <a:endParaRPr lang="en-US"/>
        </a:p>
      </dgm:t>
    </dgm:pt>
    <dgm:pt modelId="{BB3C0FB9-B7F6-43DD-8E7E-3A7A54808099}">
      <dgm:prSet custT="1"/>
      <dgm:spPr/>
      <dgm:t>
        <a:bodyPr/>
        <a:lstStyle/>
        <a:p>
          <a:pPr>
            <a:lnSpc>
              <a:spcPct val="100000"/>
            </a:lnSpc>
          </a:pPr>
          <a:endParaRPr lang="en-US" sz="1400" dirty="0"/>
        </a:p>
      </dgm:t>
    </dgm:pt>
    <dgm:pt modelId="{E669A42C-94E4-4D59-A129-193FFCD26B68}" type="parTrans" cxnId="{6A5E38F8-3022-44AD-8644-7E16B8E53430}">
      <dgm:prSet/>
      <dgm:spPr/>
      <dgm:t>
        <a:bodyPr/>
        <a:lstStyle/>
        <a:p>
          <a:endParaRPr lang="en-US"/>
        </a:p>
      </dgm:t>
    </dgm:pt>
    <dgm:pt modelId="{8E94E29D-7D42-4401-9E05-652C004210F1}" type="sibTrans" cxnId="{6A5E38F8-3022-44AD-8644-7E16B8E53430}">
      <dgm:prSet/>
      <dgm:spPr/>
      <dgm:t>
        <a:bodyPr/>
        <a:lstStyle/>
        <a:p>
          <a:endParaRPr lang="en-US"/>
        </a:p>
      </dgm:t>
    </dgm:pt>
    <dgm:pt modelId="{BA2B4FCE-38C5-4A43-9482-A596513FCD09}">
      <dgm:prSet custT="1"/>
      <dgm:spPr/>
      <dgm:t>
        <a:bodyPr/>
        <a:lstStyle/>
        <a:p>
          <a:pPr>
            <a:lnSpc>
              <a:spcPct val="100000"/>
            </a:lnSpc>
            <a:defRPr b="1"/>
          </a:pPr>
          <a:endParaRPr lang="en-US" sz="1800" dirty="0"/>
        </a:p>
      </dgm:t>
    </dgm:pt>
    <dgm:pt modelId="{F8D10914-ED1D-46A1-8D59-363058376A88}" type="parTrans" cxnId="{7B1B19BF-7DC2-4106-84C8-BD8BC29903EA}">
      <dgm:prSet/>
      <dgm:spPr/>
      <dgm:t>
        <a:bodyPr/>
        <a:lstStyle/>
        <a:p>
          <a:endParaRPr lang="en-US"/>
        </a:p>
      </dgm:t>
    </dgm:pt>
    <dgm:pt modelId="{211D44C0-3599-474B-AE6C-4532D91A9C9B}" type="sibTrans" cxnId="{7B1B19BF-7DC2-4106-84C8-BD8BC29903EA}">
      <dgm:prSet/>
      <dgm:spPr/>
      <dgm:t>
        <a:bodyPr/>
        <a:lstStyle/>
        <a:p>
          <a:endParaRPr lang="en-US"/>
        </a:p>
      </dgm:t>
    </dgm:pt>
    <dgm:pt modelId="{B3EFAAB2-F9DB-4FF7-8C8A-01C4BD664C72}">
      <dgm:prSet custT="1"/>
      <dgm:spPr/>
      <dgm:t>
        <a:bodyPr/>
        <a:lstStyle/>
        <a:p>
          <a:pPr>
            <a:lnSpc>
              <a:spcPct val="100000"/>
            </a:lnSpc>
          </a:pPr>
          <a:r>
            <a:rPr lang="en-US" sz="1400" dirty="0"/>
            <a:t>.</a:t>
          </a:r>
        </a:p>
      </dgm:t>
    </dgm:pt>
    <dgm:pt modelId="{9D47B132-2A0D-4AFD-8F79-D0774BA057FC}" type="parTrans" cxnId="{96C937C3-6875-47AD-BF65-39BA139CDC84}">
      <dgm:prSet/>
      <dgm:spPr/>
      <dgm:t>
        <a:bodyPr/>
        <a:lstStyle/>
        <a:p>
          <a:endParaRPr lang="en-US"/>
        </a:p>
      </dgm:t>
    </dgm:pt>
    <dgm:pt modelId="{2B41FC5D-9A27-4CDE-B8C9-371F22DEAE84}" type="sibTrans" cxnId="{96C937C3-6875-47AD-BF65-39BA139CDC84}">
      <dgm:prSet/>
      <dgm:spPr/>
      <dgm:t>
        <a:bodyPr/>
        <a:lstStyle/>
        <a:p>
          <a:endParaRPr lang="en-US"/>
        </a:p>
      </dgm:t>
    </dgm:pt>
    <dgm:pt modelId="{369E3C26-5F8E-4EB0-ABB4-371F5BD4ABD8}">
      <dgm:prSet/>
      <dgm:spPr/>
      <dgm:t>
        <a:bodyPr/>
        <a:lstStyle/>
        <a:p>
          <a:pPr>
            <a:lnSpc>
              <a:spcPct val="100000"/>
            </a:lnSpc>
            <a:defRPr b="1"/>
          </a:pPr>
          <a:endParaRPr lang="en-US" dirty="0"/>
        </a:p>
      </dgm:t>
    </dgm:pt>
    <dgm:pt modelId="{EDCA1A93-A9B1-44B5-9C49-515C2875E22B}" type="parTrans" cxnId="{3401C8FB-8390-4C2C-BE69-1916B87BD2C9}">
      <dgm:prSet/>
      <dgm:spPr/>
      <dgm:t>
        <a:bodyPr/>
        <a:lstStyle/>
        <a:p>
          <a:endParaRPr lang="en-US"/>
        </a:p>
      </dgm:t>
    </dgm:pt>
    <dgm:pt modelId="{968C80C8-C27E-499E-8576-BB2F5C54844E}" type="sibTrans" cxnId="{3401C8FB-8390-4C2C-BE69-1916B87BD2C9}">
      <dgm:prSet/>
      <dgm:spPr/>
      <dgm:t>
        <a:bodyPr/>
        <a:lstStyle/>
        <a:p>
          <a:endParaRPr lang="en-US"/>
        </a:p>
      </dgm:t>
    </dgm:pt>
    <dgm:pt modelId="{29DB9695-A2C5-4ED8-9B49-A20E892E00C4}">
      <dgm:prSet custT="1"/>
      <dgm:spPr/>
      <dgm:t>
        <a:bodyPr/>
        <a:lstStyle/>
        <a:p>
          <a:pPr>
            <a:lnSpc>
              <a:spcPct val="100000"/>
            </a:lnSpc>
            <a:defRPr b="1"/>
          </a:pPr>
          <a:r>
            <a:rPr lang="en-US" sz="1400" i="0" dirty="0"/>
            <a:t>Off-Duty Speech </a:t>
          </a:r>
          <a:r>
            <a:rPr lang="en-US" sz="1400" i="1" u="sng" dirty="0"/>
            <a:t>Not </a:t>
          </a:r>
          <a:r>
            <a:rPr lang="en-US" sz="1400" i="0" dirty="0"/>
            <a:t>Protected:  A public employee speaks as a private citizen or “off-duty” when a) the statements are made in the capacity as a citizen with no “official duty” to make the statements; or b) the speech was not the product of performing their job duty.  </a:t>
          </a:r>
          <a:r>
            <a:rPr lang="en-US" sz="1400" i="1" dirty="0"/>
            <a:t> Kennedy v. Bremerton Sch. Dist.</a:t>
          </a:r>
          <a:r>
            <a:rPr lang="en-US" sz="1400" dirty="0"/>
            <a:t>, 132 </a:t>
          </a:r>
          <a:r>
            <a:rPr lang="en-US" sz="1400" dirty="0" err="1"/>
            <a:t>S.Ct</a:t>
          </a:r>
          <a:r>
            <a:rPr lang="en-US" sz="1400" dirty="0"/>
            <a:t>. 2407 (2022).</a:t>
          </a:r>
        </a:p>
      </dgm:t>
    </dgm:pt>
    <dgm:pt modelId="{4C266C82-DF5E-4069-ADA4-CF881AC20379}" type="sibTrans" cxnId="{F71F270E-9278-430D-BFD3-DD1479015BD8}">
      <dgm:prSet/>
      <dgm:spPr/>
      <dgm:t>
        <a:bodyPr/>
        <a:lstStyle/>
        <a:p>
          <a:endParaRPr lang="en-US"/>
        </a:p>
      </dgm:t>
    </dgm:pt>
    <dgm:pt modelId="{D49595E2-AF34-4C84-94E2-D6C8E8E65E1C}" type="parTrans" cxnId="{F71F270E-9278-430D-BFD3-DD1479015BD8}">
      <dgm:prSet/>
      <dgm:spPr/>
      <dgm:t>
        <a:bodyPr/>
        <a:lstStyle/>
        <a:p>
          <a:endParaRPr lang="en-US"/>
        </a:p>
      </dgm:t>
    </dgm:pt>
    <dgm:pt modelId="{29FC7944-4775-4FD6-BD02-19D31840FAD3}" type="pres">
      <dgm:prSet presAssocID="{65EB8B95-5F29-4435-9A56-4C05EC84D1C2}" presName="root" presStyleCnt="0">
        <dgm:presLayoutVars>
          <dgm:dir/>
          <dgm:resizeHandles val="exact"/>
        </dgm:presLayoutVars>
      </dgm:prSet>
      <dgm:spPr/>
    </dgm:pt>
    <dgm:pt modelId="{8895F782-68C7-4F31-B779-833583BB81A1}" type="pres">
      <dgm:prSet presAssocID="{E183807B-08AD-41DD-BD30-705182C3C52C}" presName="compNode" presStyleCnt="0"/>
      <dgm:spPr/>
    </dgm:pt>
    <dgm:pt modelId="{12172B19-C4E6-4AA1-B9A2-B97B078AD72B}" type="pres">
      <dgm:prSet presAssocID="{E183807B-08AD-41DD-BD30-705182C3C52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B13CA17C-754F-4B70-9C90-662C01F9BBBE}" type="pres">
      <dgm:prSet presAssocID="{E183807B-08AD-41DD-BD30-705182C3C52C}" presName="iconSpace" presStyleCnt="0"/>
      <dgm:spPr/>
    </dgm:pt>
    <dgm:pt modelId="{ABCD4C7A-0DF6-4852-B566-85594E0BD6FA}" type="pres">
      <dgm:prSet presAssocID="{E183807B-08AD-41DD-BD30-705182C3C52C}" presName="parTx" presStyleLbl="revTx" presStyleIdx="0" presStyleCnt="8">
        <dgm:presLayoutVars>
          <dgm:chMax val="0"/>
          <dgm:chPref val="0"/>
        </dgm:presLayoutVars>
      </dgm:prSet>
      <dgm:spPr/>
    </dgm:pt>
    <dgm:pt modelId="{DEF77A20-FE6B-4335-B3DD-9C9417374195}" type="pres">
      <dgm:prSet presAssocID="{E183807B-08AD-41DD-BD30-705182C3C52C}" presName="txSpace" presStyleCnt="0"/>
      <dgm:spPr/>
    </dgm:pt>
    <dgm:pt modelId="{083E364B-3399-40E8-9089-513CD078B8FB}" type="pres">
      <dgm:prSet presAssocID="{E183807B-08AD-41DD-BD30-705182C3C52C}" presName="desTx" presStyleLbl="revTx" presStyleIdx="1" presStyleCnt="8">
        <dgm:presLayoutVars/>
      </dgm:prSet>
      <dgm:spPr/>
    </dgm:pt>
    <dgm:pt modelId="{FC9EF426-A17E-462D-B6D1-B8361C86A102}" type="pres">
      <dgm:prSet presAssocID="{FF2E5199-C8B6-4D2C-95FF-1C49B28432F9}" presName="sibTrans" presStyleCnt="0"/>
      <dgm:spPr/>
    </dgm:pt>
    <dgm:pt modelId="{469D2774-BA9F-4283-9D96-04B973D3032E}" type="pres">
      <dgm:prSet presAssocID="{BA2B4FCE-38C5-4A43-9482-A596513FCD09}" presName="compNode" presStyleCnt="0"/>
      <dgm:spPr/>
    </dgm:pt>
    <dgm:pt modelId="{773CF827-F319-495A-890B-BB554D21D607}" type="pres">
      <dgm:prSet presAssocID="{BA2B4FCE-38C5-4A43-9482-A596513FCD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dgm:pt>
    <dgm:pt modelId="{6DD22060-7E0B-4D59-8AA0-D0B7B4C65C7E}" type="pres">
      <dgm:prSet presAssocID="{BA2B4FCE-38C5-4A43-9482-A596513FCD09}" presName="iconSpace" presStyleCnt="0"/>
      <dgm:spPr/>
    </dgm:pt>
    <dgm:pt modelId="{5A36A7BB-E48A-48A7-AE05-4E14985C1AAD}" type="pres">
      <dgm:prSet presAssocID="{BA2B4FCE-38C5-4A43-9482-A596513FCD09}" presName="parTx" presStyleLbl="revTx" presStyleIdx="2" presStyleCnt="8">
        <dgm:presLayoutVars>
          <dgm:chMax val="0"/>
          <dgm:chPref val="0"/>
        </dgm:presLayoutVars>
      </dgm:prSet>
      <dgm:spPr/>
    </dgm:pt>
    <dgm:pt modelId="{A670B953-4B9F-472D-BBD9-E23937A2F310}" type="pres">
      <dgm:prSet presAssocID="{BA2B4FCE-38C5-4A43-9482-A596513FCD09}" presName="txSpace" presStyleCnt="0"/>
      <dgm:spPr/>
    </dgm:pt>
    <dgm:pt modelId="{1F1EB859-CC44-4246-86BF-2D23A29D6721}" type="pres">
      <dgm:prSet presAssocID="{BA2B4FCE-38C5-4A43-9482-A596513FCD09}" presName="desTx" presStyleLbl="revTx" presStyleIdx="3" presStyleCnt="8">
        <dgm:presLayoutVars/>
      </dgm:prSet>
      <dgm:spPr/>
    </dgm:pt>
    <dgm:pt modelId="{94995D51-CB69-4DB4-944A-0EF59E01EF02}" type="pres">
      <dgm:prSet presAssocID="{211D44C0-3599-474B-AE6C-4532D91A9C9B}" presName="sibTrans" presStyleCnt="0"/>
      <dgm:spPr/>
    </dgm:pt>
    <dgm:pt modelId="{834F2D0E-F453-4943-934F-B52313FC8697}" type="pres">
      <dgm:prSet presAssocID="{29DB9695-A2C5-4ED8-9B49-A20E892E00C4}" presName="compNode" presStyleCnt="0"/>
      <dgm:spPr/>
    </dgm:pt>
    <dgm:pt modelId="{AC8A75AE-61DD-4D12-B14A-AD4D02493D17}" type="pres">
      <dgm:prSet presAssocID="{29DB9695-A2C5-4ED8-9B49-A20E892E00C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AC744AC7-56B4-48BB-A654-BCC3C554EE5C}" type="pres">
      <dgm:prSet presAssocID="{29DB9695-A2C5-4ED8-9B49-A20E892E00C4}" presName="iconSpace" presStyleCnt="0"/>
      <dgm:spPr/>
    </dgm:pt>
    <dgm:pt modelId="{00C57353-1889-4816-A964-9331A2083565}" type="pres">
      <dgm:prSet presAssocID="{29DB9695-A2C5-4ED8-9B49-A20E892E00C4}" presName="parTx" presStyleLbl="revTx" presStyleIdx="4" presStyleCnt="8" custScaleX="125928" custScaleY="96482">
        <dgm:presLayoutVars>
          <dgm:chMax val="0"/>
          <dgm:chPref val="0"/>
        </dgm:presLayoutVars>
      </dgm:prSet>
      <dgm:spPr/>
    </dgm:pt>
    <dgm:pt modelId="{F9B2FDD0-E10F-4EB7-B15F-E33A40526266}" type="pres">
      <dgm:prSet presAssocID="{29DB9695-A2C5-4ED8-9B49-A20E892E00C4}" presName="txSpace" presStyleCnt="0"/>
      <dgm:spPr/>
    </dgm:pt>
    <dgm:pt modelId="{74AFAF91-7D8E-4EB4-AA88-B24C64634347}" type="pres">
      <dgm:prSet presAssocID="{29DB9695-A2C5-4ED8-9B49-A20E892E00C4}" presName="desTx" presStyleLbl="revTx" presStyleIdx="5" presStyleCnt="8">
        <dgm:presLayoutVars/>
      </dgm:prSet>
      <dgm:spPr/>
    </dgm:pt>
    <dgm:pt modelId="{CBE6955C-1648-4572-BDBF-A09BE926CEB8}" type="pres">
      <dgm:prSet presAssocID="{4C266C82-DF5E-4069-ADA4-CF881AC20379}" presName="sibTrans" presStyleCnt="0"/>
      <dgm:spPr/>
    </dgm:pt>
    <dgm:pt modelId="{DCE8D1D9-B671-440E-ADC8-1F69B1CA5B31}" type="pres">
      <dgm:prSet presAssocID="{369E3C26-5F8E-4EB0-ABB4-371F5BD4ABD8}" presName="compNode" presStyleCnt="0"/>
      <dgm:spPr/>
    </dgm:pt>
    <dgm:pt modelId="{AD8E98B4-F702-42B3-91C2-2406E6830FE2}" type="pres">
      <dgm:prSet presAssocID="{369E3C26-5F8E-4EB0-ABB4-371F5BD4ABD8}" presName="iconRect" presStyleLbl="node1" presStyleIdx="3"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C6953A15-7B9B-4375-BA17-BE9D0FA29C91}" type="pres">
      <dgm:prSet presAssocID="{369E3C26-5F8E-4EB0-ABB4-371F5BD4ABD8}" presName="iconSpace" presStyleCnt="0"/>
      <dgm:spPr/>
    </dgm:pt>
    <dgm:pt modelId="{DE389CB9-121A-4E52-8F26-EB33296F2C20}" type="pres">
      <dgm:prSet presAssocID="{369E3C26-5F8E-4EB0-ABB4-371F5BD4ABD8}" presName="parTx" presStyleLbl="revTx" presStyleIdx="6" presStyleCnt="8">
        <dgm:presLayoutVars>
          <dgm:chMax val="0"/>
          <dgm:chPref val="0"/>
        </dgm:presLayoutVars>
      </dgm:prSet>
      <dgm:spPr/>
    </dgm:pt>
    <dgm:pt modelId="{887F4230-97D8-4700-ADF5-4B13A3095938}" type="pres">
      <dgm:prSet presAssocID="{369E3C26-5F8E-4EB0-ABB4-371F5BD4ABD8}" presName="txSpace" presStyleCnt="0"/>
      <dgm:spPr/>
    </dgm:pt>
    <dgm:pt modelId="{CC7D8108-F9CC-4CBC-977A-1C704E7CEBE2}" type="pres">
      <dgm:prSet presAssocID="{369E3C26-5F8E-4EB0-ABB4-371F5BD4ABD8}" presName="desTx" presStyleLbl="revTx" presStyleIdx="7" presStyleCnt="8">
        <dgm:presLayoutVars/>
      </dgm:prSet>
      <dgm:spPr/>
    </dgm:pt>
  </dgm:ptLst>
  <dgm:cxnLst>
    <dgm:cxn modelId="{F71F270E-9278-430D-BFD3-DD1479015BD8}" srcId="{65EB8B95-5F29-4435-9A56-4C05EC84D1C2}" destId="{29DB9695-A2C5-4ED8-9B49-A20E892E00C4}" srcOrd="2" destOrd="0" parTransId="{D49595E2-AF34-4C84-94E2-D6C8E8E65E1C}" sibTransId="{4C266C82-DF5E-4069-ADA4-CF881AC20379}"/>
    <dgm:cxn modelId="{F5484E14-A9B5-4E77-94F2-6181B066BB4F}" type="presOf" srcId="{BA2B4FCE-38C5-4A43-9482-A596513FCD09}" destId="{5A36A7BB-E48A-48A7-AE05-4E14985C1AAD}" srcOrd="0" destOrd="0" presId="urn:microsoft.com/office/officeart/2018/2/layout/IconLabelDescriptionList"/>
    <dgm:cxn modelId="{32192724-11B4-4972-B494-292C19ACAD78}" type="presOf" srcId="{E183807B-08AD-41DD-BD30-705182C3C52C}" destId="{ABCD4C7A-0DF6-4852-B566-85594E0BD6FA}" srcOrd="0" destOrd="0" presId="urn:microsoft.com/office/officeart/2018/2/layout/IconLabelDescriptionList"/>
    <dgm:cxn modelId="{DC061E4D-351F-435F-BB04-C8889401917B}" srcId="{65EB8B95-5F29-4435-9A56-4C05EC84D1C2}" destId="{E183807B-08AD-41DD-BD30-705182C3C52C}" srcOrd="0" destOrd="0" parTransId="{03A31A92-08DE-4273-8452-1DB36F0C6CDB}" sibTransId="{FF2E5199-C8B6-4D2C-95FF-1C49B28432F9}"/>
    <dgm:cxn modelId="{723D1291-43B5-41DF-B2C6-922CB0C77F11}" type="presOf" srcId="{29DB9695-A2C5-4ED8-9B49-A20E892E00C4}" destId="{00C57353-1889-4816-A964-9331A2083565}" srcOrd="0" destOrd="0" presId="urn:microsoft.com/office/officeart/2018/2/layout/IconLabelDescriptionList"/>
    <dgm:cxn modelId="{4DB92D95-ECE5-42CB-83CE-E379770284A5}" type="presOf" srcId="{369E3C26-5F8E-4EB0-ABB4-371F5BD4ABD8}" destId="{DE389CB9-121A-4E52-8F26-EB33296F2C20}" srcOrd="0" destOrd="0" presId="urn:microsoft.com/office/officeart/2018/2/layout/IconLabelDescriptionList"/>
    <dgm:cxn modelId="{02D21298-782E-45BE-B26A-3DD7883F0EF8}" type="presOf" srcId="{BB3C0FB9-B7F6-43DD-8E7E-3A7A54808099}" destId="{083E364B-3399-40E8-9089-513CD078B8FB}" srcOrd="0" destOrd="0" presId="urn:microsoft.com/office/officeart/2018/2/layout/IconLabelDescriptionList"/>
    <dgm:cxn modelId="{7B1B19BF-7DC2-4106-84C8-BD8BC29903EA}" srcId="{65EB8B95-5F29-4435-9A56-4C05EC84D1C2}" destId="{BA2B4FCE-38C5-4A43-9482-A596513FCD09}" srcOrd="1" destOrd="0" parTransId="{F8D10914-ED1D-46A1-8D59-363058376A88}" sibTransId="{211D44C0-3599-474B-AE6C-4532D91A9C9B}"/>
    <dgm:cxn modelId="{96C937C3-6875-47AD-BF65-39BA139CDC84}" srcId="{29DB9695-A2C5-4ED8-9B49-A20E892E00C4}" destId="{B3EFAAB2-F9DB-4FF7-8C8A-01C4BD664C72}" srcOrd="0" destOrd="0" parTransId="{9D47B132-2A0D-4AFD-8F79-D0774BA057FC}" sibTransId="{2B41FC5D-9A27-4CDE-B8C9-371F22DEAE84}"/>
    <dgm:cxn modelId="{FD175BE3-33B3-49E6-B923-170BCF87308D}" type="presOf" srcId="{B3EFAAB2-F9DB-4FF7-8C8A-01C4BD664C72}" destId="{74AFAF91-7D8E-4EB4-AA88-B24C64634347}" srcOrd="0" destOrd="0" presId="urn:microsoft.com/office/officeart/2018/2/layout/IconLabelDescriptionList"/>
    <dgm:cxn modelId="{63890DF1-C12C-47F4-9995-C81C78CE2A5C}" type="presOf" srcId="{65EB8B95-5F29-4435-9A56-4C05EC84D1C2}" destId="{29FC7944-4775-4FD6-BD02-19D31840FAD3}" srcOrd="0" destOrd="0" presId="urn:microsoft.com/office/officeart/2018/2/layout/IconLabelDescriptionList"/>
    <dgm:cxn modelId="{6A5E38F8-3022-44AD-8644-7E16B8E53430}" srcId="{E183807B-08AD-41DD-BD30-705182C3C52C}" destId="{BB3C0FB9-B7F6-43DD-8E7E-3A7A54808099}" srcOrd="0" destOrd="0" parTransId="{E669A42C-94E4-4D59-A129-193FFCD26B68}" sibTransId="{8E94E29D-7D42-4401-9E05-652C004210F1}"/>
    <dgm:cxn modelId="{3401C8FB-8390-4C2C-BE69-1916B87BD2C9}" srcId="{65EB8B95-5F29-4435-9A56-4C05EC84D1C2}" destId="{369E3C26-5F8E-4EB0-ABB4-371F5BD4ABD8}" srcOrd="3" destOrd="0" parTransId="{EDCA1A93-A9B1-44B5-9C49-515C2875E22B}" sibTransId="{968C80C8-C27E-499E-8576-BB2F5C54844E}"/>
    <dgm:cxn modelId="{A5EBE0CF-5C2D-4C19-80A4-3EC54A0ABC71}" type="presParOf" srcId="{29FC7944-4775-4FD6-BD02-19D31840FAD3}" destId="{8895F782-68C7-4F31-B779-833583BB81A1}" srcOrd="0" destOrd="0" presId="urn:microsoft.com/office/officeart/2018/2/layout/IconLabelDescriptionList"/>
    <dgm:cxn modelId="{82A76A09-1DC8-489C-A2D8-5881E84C6F82}" type="presParOf" srcId="{8895F782-68C7-4F31-B779-833583BB81A1}" destId="{12172B19-C4E6-4AA1-B9A2-B97B078AD72B}" srcOrd="0" destOrd="0" presId="urn:microsoft.com/office/officeart/2018/2/layout/IconLabelDescriptionList"/>
    <dgm:cxn modelId="{52A8F4C5-C869-4A58-A1BF-C1B7167E0F4F}" type="presParOf" srcId="{8895F782-68C7-4F31-B779-833583BB81A1}" destId="{B13CA17C-754F-4B70-9C90-662C01F9BBBE}" srcOrd="1" destOrd="0" presId="urn:microsoft.com/office/officeart/2018/2/layout/IconLabelDescriptionList"/>
    <dgm:cxn modelId="{28D4D80F-92A3-47A7-B009-6F3715333F76}" type="presParOf" srcId="{8895F782-68C7-4F31-B779-833583BB81A1}" destId="{ABCD4C7A-0DF6-4852-B566-85594E0BD6FA}" srcOrd="2" destOrd="0" presId="urn:microsoft.com/office/officeart/2018/2/layout/IconLabelDescriptionList"/>
    <dgm:cxn modelId="{55E47161-ED43-4AF5-8E0E-3C17543DD419}" type="presParOf" srcId="{8895F782-68C7-4F31-B779-833583BB81A1}" destId="{DEF77A20-FE6B-4335-B3DD-9C9417374195}" srcOrd="3" destOrd="0" presId="urn:microsoft.com/office/officeart/2018/2/layout/IconLabelDescriptionList"/>
    <dgm:cxn modelId="{30F2C83C-F873-4F82-85F2-0C4FB4B966C8}" type="presParOf" srcId="{8895F782-68C7-4F31-B779-833583BB81A1}" destId="{083E364B-3399-40E8-9089-513CD078B8FB}" srcOrd="4" destOrd="0" presId="urn:microsoft.com/office/officeart/2018/2/layout/IconLabelDescriptionList"/>
    <dgm:cxn modelId="{C687823B-6390-495D-8D85-6233C9AC4521}" type="presParOf" srcId="{29FC7944-4775-4FD6-BD02-19D31840FAD3}" destId="{FC9EF426-A17E-462D-B6D1-B8361C86A102}" srcOrd="1" destOrd="0" presId="urn:microsoft.com/office/officeart/2018/2/layout/IconLabelDescriptionList"/>
    <dgm:cxn modelId="{A34344EF-E268-469A-BAE7-A051FFF3F187}" type="presParOf" srcId="{29FC7944-4775-4FD6-BD02-19D31840FAD3}" destId="{469D2774-BA9F-4283-9D96-04B973D3032E}" srcOrd="2" destOrd="0" presId="urn:microsoft.com/office/officeart/2018/2/layout/IconLabelDescriptionList"/>
    <dgm:cxn modelId="{17E7B2A5-DB05-43D2-8798-98915C42065A}" type="presParOf" srcId="{469D2774-BA9F-4283-9D96-04B973D3032E}" destId="{773CF827-F319-495A-890B-BB554D21D607}" srcOrd="0" destOrd="0" presId="urn:microsoft.com/office/officeart/2018/2/layout/IconLabelDescriptionList"/>
    <dgm:cxn modelId="{CDE4995A-245A-4E77-B7DF-4824568DBC1D}" type="presParOf" srcId="{469D2774-BA9F-4283-9D96-04B973D3032E}" destId="{6DD22060-7E0B-4D59-8AA0-D0B7B4C65C7E}" srcOrd="1" destOrd="0" presId="urn:microsoft.com/office/officeart/2018/2/layout/IconLabelDescriptionList"/>
    <dgm:cxn modelId="{DBAD6F56-101B-42AC-BFF2-E8168163857E}" type="presParOf" srcId="{469D2774-BA9F-4283-9D96-04B973D3032E}" destId="{5A36A7BB-E48A-48A7-AE05-4E14985C1AAD}" srcOrd="2" destOrd="0" presId="urn:microsoft.com/office/officeart/2018/2/layout/IconLabelDescriptionList"/>
    <dgm:cxn modelId="{E10D32FB-4EEC-456A-B5E8-4F7916968C42}" type="presParOf" srcId="{469D2774-BA9F-4283-9D96-04B973D3032E}" destId="{A670B953-4B9F-472D-BBD9-E23937A2F310}" srcOrd="3" destOrd="0" presId="urn:microsoft.com/office/officeart/2018/2/layout/IconLabelDescriptionList"/>
    <dgm:cxn modelId="{591A2405-38EB-4A7A-9C67-8F76FB8E3DA9}" type="presParOf" srcId="{469D2774-BA9F-4283-9D96-04B973D3032E}" destId="{1F1EB859-CC44-4246-86BF-2D23A29D6721}" srcOrd="4" destOrd="0" presId="urn:microsoft.com/office/officeart/2018/2/layout/IconLabelDescriptionList"/>
    <dgm:cxn modelId="{6A4E8207-FEC0-4BA1-A7C9-B2C09F53F34A}" type="presParOf" srcId="{29FC7944-4775-4FD6-BD02-19D31840FAD3}" destId="{94995D51-CB69-4DB4-944A-0EF59E01EF02}" srcOrd="3" destOrd="0" presId="urn:microsoft.com/office/officeart/2018/2/layout/IconLabelDescriptionList"/>
    <dgm:cxn modelId="{E1FAFD9F-A340-47B5-8572-17C778CE50C8}" type="presParOf" srcId="{29FC7944-4775-4FD6-BD02-19D31840FAD3}" destId="{834F2D0E-F453-4943-934F-B52313FC8697}" srcOrd="4" destOrd="0" presId="urn:microsoft.com/office/officeart/2018/2/layout/IconLabelDescriptionList"/>
    <dgm:cxn modelId="{6B3C1A9B-D0CD-4568-A61E-03E36BDA3E38}" type="presParOf" srcId="{834F2D0E-F453-4943-934F-B52313FC8697}" destId="{AC8A75AE-61DD-4D12-B14A-AD4D02493D17}" srcOrd="0" destOrd="0" presId="urn:microsoft.com/office/officeart/2018/2/layout/IconLabelDescriptionList"/>
    <dgm:cxn modelId="{5552DEC5-5F7A-43D6-9FA6-231BDBE5ED2D}" type="presParOf" srcId="{834F2D0E-F453-4943-934F-B52313FC8697}" destId="{AC744AC7-56B4-48BB-A654-BCC3C554EE5C}" srcOrd="1" destOrd="0" presId="urn:microsoft.com/office/officeart/2018/2/layout/IconLabelDescriptionList"/>
    <dgm:cxn modelId="{F22FF425-96B0-4947-AFCA-779877B8E4F7}" type="presParOf" srcId="{834F2D0E-F453-4943-934F-B52313FC8697}" destId="{00C57353-1889-4816-A964-9331A2083565}" srcOrd="2" destOrd="0" presId="urn:microsoft.com/office/officeart/2018/2/layout/IconLabelDescriptionList"/>
    <dgm:cxn modelId="{528B0478-6694-4906-A008-7EDA78FD2492}" type="presParOf" srcId="{834F2D0E-F453-4943-934F-B52313FC8697}" destId="{F9B2FDD0-E10F-4EB7-B15F-E33A40526266}" srcOrd="3" destOrd="0" presId="urn:microsoft.com/office/officeart/2018/2/layout/IconLabelDescriptionList"/>
    <dgm:cxn modelId="{45A62DA1-9D9D-4AE9-984F-9A0BD13279A3}" type="presParOf" srcId="{834F2D0E-F453-4943-934F-B52313FC8697}" destId="{74AFAF91-7D8E-4EB4-AA88-B24C64634347}" srcOrd="4" destOrd="0" presId="urn:microsoft.com/office/officeart/2018/2/layout/IconLabelDescriptionList"/>
    <dgm:cxn modelId="{8E08C8C5-5137-4D11-A3D0-EB50CF44488E}" type="presParOf" srcId="{29FC7944-4775-4FD6-BD02-19D31840FAD3}" destId="{CBE6955C-1648-4572-BDBF-A09BE926CEB8}" srcOrd="5" destOrd="0" presId="urn:microsoft.com/office/officeart/2018/2/layout/IconLabelDescriptionList"/>
    <dgm:cxn modelId="{60BAD4F5-67E6-4CF8-BEB7-5851FEB01B78}" type="presParOf" srcId="{29FC7944-4775-4FD6-BD02-19D31840FAD3}" destId="{DCE8D1D9-B671-440E-ADC8-1F69B1CA5B31}" srcOrd="6" destOrd="0" presId="urn:microsoft.com/office/officeart/2018/2/layout/IconLabelDescriptionList"/>
    <dgm:cxn modelId="{5CBD2B05-93E3-43BC-94CC-1944BA65F2DC}" type="presParOf" srcId="{DCE8D1D9-B671-440E-ADC8-1F69B1CA5B31}" destId="{AD8E98B4-F702-42B3-91C2-2406E6830FE2}" srcOrd="0" destOrd="0" presId="urn:microsoft.com/office/officeart/2018/2/layout/IconLabelDescriptionList"/>
    <dgm:cxn modelId="{638D79F9-5F5A-4AF2-8922-3B12F1AC9C3C}" type="presParOf" srcId="{DCE8D1D9-B671-440E-ADC8-1F69B1CA5B31}" destId="{C6953A15-7B9B-4375-BA17-BE9D0FA29C91}" srcOrd="1" destOrd="0" presId="urn:microsoft.com/office/officeart/2018/2/layout/IconLabelDescriptionList"/>
    <dgm:cxn modelId="{EECD3A35-DE39-40EA-ADE1-C206A72AEEDF}" type="presParOf" srcId="{DCE8D1D9-B671-440E-ADC8-1F69B1CA5B31}" destId="{DE389CB9-121A-4E52-8F26-EB33296F2C20}" srcOrd="2" destOrd="0" presId="urn:microsoft.com/office/officeart/2018/2/layout/IconLabelDescriptionList"/>
    <dgm:cxn modelId="{425C62F0-20F1-47D0-9CE1-81D35D609A90}" type="presParOf" srcId="{DCE8D1D9-B671-440E-ADC8-1F69B1CA5B31}" destId="{887F4230-97D8-4700-ADF5-4B13A3095938}" srcOrd="3" destOrd="0" presId="urn:microsoft.com/office/officeart/2018/2/layout/IconLabelDescriptionList"/>
    <dgm:cxn modelId="{8A75E130-8378-4A8C-8D15-424B78D0589F}" type="presParOf" srcId="{DCE8D1D9-B671-440E-ADC8-1F69B1CA5B31}" destId="{CC7D8108-F9CC-4CBC-977A-1C704E7CEBE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E68050-53DB-429F-870A-C5718EE420DE}"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1CB3F29-5524-4F00-B352-74DDCD644E50}">
      <dgm:prSet/>
      <dgm:spPr/>
      <dgm:t>
        <a:bodyPr/>
        <a:lstStyle/>
        <a:p>
          <a:r>
            <a:rPr lang="en-US" b="1" dirty="0"/>
            <a:t>In </a:t>
          </a:r>
          <a:r>
            <a:rPr lang="en-US" b="1" i="1" dirty="0"/>
            <a:t>Marquardt</a:t>
          </a:r>
          <a:r>
            <a:rPr lang="en-US" b="1" dirty="0"/>
            <a:t>, a city EMS employee was fired after it was discovered he used his personal Facebook account to make violent comments about Tamir Rice, a recently murdered child.</a:t>
          </a:r>
        </a:p>
      </dgm:t>
    </dgm:pt>
    <dgm:pt modelId="{69530EFE-9A1A-4C94-A12E-02FC8D2FF471}" type="parTrans" cxnId="{5A76DE83-EFBC-4B5E-B2E6-51B3A81A930F}">
      <dgm:prSet/>
      <dgm:spPr/>
      <dgm:t>
        <a:bodyPr/>
        <a:lstStyle/>
        <a:p>
          <a:endParaRPr lang="en-US"/>
        </a:p>
      </dgm:t>
    </dgm:pt>
    <dgm:pt modelId="{3A27FEFE-7DDD-4157-80F4-FB97454F8201}" type="sibTrans" cxnId="{5A76DE83-EFBC-4B5E-B2E6-51B3A81A930F}">
      <dgm:prSet/>
      <dgm:spPr/>
      <dgm:t>
        <a:bodyPr/>
        <a:lstStyle/>
        <a:p>
          <a:endParaRPr lang="en-US"/>
        </a:p>
      </dgm:t>
    </dgm:pt>
    <dgm:pt modelId="{3C0E9D50-8F80-4D9A-99FB-5133C3490729}">
      <dgm:prSet custT="1"/>
      <dgm:spPr/>
      <dgm:t>
        <a:bodyPr/>
        <a:lstStyle/>
        <a:p>
          <a:r>
            <a:rPr lang="en-US" sz="1600" b="1" baseline="0" dirty="0"/>
            <a:t>The 6th Circuit appeals court noted that Marquardt’s First Amendment interests bear heavy weight, but in this case did not outweigh the interest of the City.</a:t>
          </a:r>
          <a:endParaRPr lang="en-US" sz="1600" b="1" dirty="0"/>
        </a:p>
      </dgm:t>
    </dgm:pt>
    <dgm:pt modelId="{5482128E-04C0-4776-A0C2-EF72FE32028D}" type="parTrans" cxnId="{1F114EBF-ED66-4474-838A-91C877D016EE}">
      <dgm:prSet/>
      <dgm:spPr/>
      <dgm:t>
        <a:bodyPr/>
        <a:lstStyle/>
        <a:p>
          <a:endParaRPr lang="en-US"/>
        </a:p>
      </dgm:t>
    </dgm:pt>
    <dgm:pt modelId="{C350576B-BC34-4D6C-8616-B4142D473ACC}" type="sibTrans" cxnId="{1F114EBF-ED66-4474-838A-91C877D016EE}">
      <dgm:prSet/>
      <dgm:spPr/>
      <dgm:t>
        <a:bodyPr/>
        <a:lstStyle/>
        <a:p>
          <a:endParaRPr lang="en-US"/>
        </a:p>
      </dgm:t>
    </dgm:pt>
    <dgm:pt modelId="{D868C662-A2EE-45BA-8BBD-DC1D5A1AC079}">
      <dgm:prSet custT="1"/>
      <dgm:spPr/>
      <dgm:t>
        <a:bodyPr/>
        <a:lstStyle/>
        <a:p>
          <a:r>
            <a:rPr lang="en-US" sz="1600" b="1" baseline="0" dirty="0"/>
            <a:t>(4) undermined the City’s mission.</a:t>
          </a:r>
          <a:endParaRPr lang="en-US" sz="1600" b="1" dirty="0"/>
        </a:p>
      </dgm:t>
    </dgm:pt>
    <dgm:pt modelId="{09107FFC-A996-4DBA-992A-2EDC1D931E20}" type="sibTrans" cxnId="{C435A8C8-BE24-40B2-821D-A1D6BFB3AF29}">
      <dgm:prSet/>
      <dgm:spPr/>
      <dgm:t>
        <a:bodyPr/>
        <a:lstStyle/>
        <a:p>
          <a:endParaRPr lang="en-US"/>
        </a:p>
      </dgm:t>
    </dgm:pt>
    <dgm:pt modelId="{DA8B27F5-74DB-4FCE-B655-C63F7778938E}" type="parTrans" cxnId="{C435A8C8-BE24-40B2-821D-A1D6BFB3AF29}">
      <dgm:prSet/>
      <dgm:spPr/>
      <dgm:t>
        <a:bodyPr/>
        <a:lstStyle/>
        <a:p>
          <a:endParaRPr lang="en-US"/>
        </a:p>
      </dgm:t>
    </dgm:pt>
    <dgm:pt modelId="{9E90896E-002A-433C-A4AB-656DC289A141}">
      <dgm:prSet custT="1"/>
      <dgm:spPr/>
      <dgm:t>
        <a:bodyPr/>
        <a:lstStyle/>
        <a:p>
          <a:r>
            <a:rPr lang="en-US" sz="1600" b="1" baseline="0"/>
            <a:t>(1) impaired discipline by superiors or harmony among co-workers;</a:t>
          </a:r>
          <a:endParaRPr lang="en-US" sz="1600" b="1" dirty="0"/>
        </a:p>
      </dgm:t>
    </dgm:pt>
    <dgm:pt modelId="{55E55F60-55D1-4BEA-A15E-B44DE1CA26E8}" type="sibTrans" cxnId="{466457B0-0C52-499B-A512-F50D5E9CEBE6}">
      <dgm:prSet/>
      <dgm:spPr/>
      <dgm:t>
        <a:bodyPr/>
        <a:lstStyle/>
        <a:p>
          <a:endParaRPr lang="en-US"/>
        </a:p>
      </dgm:t>
    </dgm:pt>
    <dgm:pt modelId="{D7B7D51D-6DBD-49FB-828E-3A1E9D94CCDB}" type="parTrans" cxnId="{466457B0-0C52-499B-A512-F50D5E9CEBE6}">
      <dgm:prSet/>
      <dgm:spPr/>
      <dgm:t>
        <a:bodyPr/>
        <a:lstStyle/>
        <a:p>
          <a:endParaRPr lang="en-US"/>
        </a:p>
      </dgm:t>
    </dgm:pt>
    <dgm:pt modelId="{0CF5F097-ECDC-42B7-AD1E-3CE0D7FEFDB5}">
      <dgm:prSet/>
      <dgm:spPr/>
      <dgm:t>
        <a:bodyPr/>
        <a:lstStyle/>
        <a:p>
          <a:r>
            <a:rPr lang="en-US" b="1" dirty="0"/>
            <a:t>In determining the City’s interest, the court considered whether Marquardt’s posts:</a:t>
          </a:r>
        </a:p>
      </dgm:t>
    </dgm:pt>
    <dgm:pt modelId="{E8B783C1-74E4-46A7-A8AB-0CCD1A4E1BD3}" type="sibTrans" cxnId="{278E4267-21B4-4EA0-912E-872DB8F3BA3E}">
      <dgm:prSet/>
      <dgm:spPr/>
      <dgm:t>
        <a:bodyPr/>
        <a:lstStyle/>
        <a:p>
          <a:endParaRPr lang="en-US"/>
        </a:p>
      </dgm:t>
    </dgm:pt>
    <dgm:pt modelId="{C1EDB0A0-E5B5-4CF3-8873-218E6AEF5364}" type="parTrans" cxnId="{278E4267-21B4-4EA0-912E-872DB8F3BA3E}">
      <dgm:prSet/>
      <dgm:spPr/>
      <dgm:t>
        <a:bodyPr/>
        <a:lstStyle/>
        <a:p>
          <a:endParaRPr lang="en-US"/>
        </a:p>
      </dgm:t>
    </dgm:pt>
    <dgm:pt modelId="{902157EB-61AB-4DC5-ABD0-66BC2028E465}">
      <dgm:prSet custT="1"/>
      <dgm:spPr/>
      <dgm:t>
        <a:bodyPr/>
        <a:lstStyle/>
        <a:p>
          <a:r>
            <a:rPr lang="en-US" sz="1600" b="1" baseline="0" dirty="0"/>
            <a:t>(2) had a detrimental impact on close working relationships for which confidence and personal loyalty were necessary;</a:t>
          </a:r>
          <a:endParaRPr lang="en-US" sz="1600" b="1" dirty="0"/>
        </a:p>
      </dgm:t>
    </dgm:pt>
    <dgm:pt modelId="{584589E7-8B36-4E83-8213-AC916993AAEC}" type="sibTrans" cxnId="{DC46551E-6701-4184-B907-8669BBA0E36C}">
      <dgm:prSet/>
      <dgm:spPr/>
      <dgm:t>
        <a:bodyPr/>
        <a:lstStyle/>
        <a:p>
          <a:endParaRPr lang="en-US"/>
        </a:p>
      </dgm:t>
    </dgm:pt>
    <dgm:pt modelId="{D8F0B146-7452-4FAF-855E-9FB0B7C31F62}" type="parTrans" cxnId="{DC46551E-6701-4184-B907-8669BBA0E36C}">
      <dgm:prSet/>
      <dgm:spPr/>
      <dgm:t>
        <a:bodyPr/>
        <a:lstStyle/>
        <a:p>
          <a:endParaRPr lang="en-US"/>
        </a:p>
      </dgm:t>
    </dgm:pt>
    <dgm:pt modelId="{697C278D-C1E2-467D-8D55-DB10C4A21DD4}">
      <dgm:prSet custT="1"/>
      <dgm:spPr/>
      <dgm:t>
        <a:bodyPr/>
        <a:lstStyle/>
        <a:p>
          <a:r>
            <a:rPr lang="en-US" sz="1600" b="1" baseline="0" dirty="0"/>
            <a:t>(3) impeded the performance of Marquardt’s duties or the regular operations of Cleveland EMS; or</a:t>
          </a:r>
          <a:endParaRPr lang="en-US" sz="1600" b="1" dirty="0"/>
        </a:p>
      </dgm:t>
    </dgm:pt>
    <dgm:pt modelId="{A00FFB12-C4DD-4B95-8402-BD9853CC0C63}" type="sibTrans" cxnId="{70497634-9A00-4B5C-9E86-14D4996E68CC}">
      <dgm:prSet/>
      <dgm:spPr/>
      <dgm:t>
        <a:bodyPr/>
        <a:lstStyle/>
        <a:p>
          <a:endParaRPr lang="en-US"/>
        </a:p>
      </dgm:t>
    </dgm:pt>
    <dgm:pt modelId="{ACACF5FA-FE75-4F76-9C8F-D69E44213C85}" type="parTrans" cxnId="{70497634-9A00-4B5C-9E86-14D4996E68CC}">
      <dgm:prSet/>
      <dgm:spPr/>
      <dgm:t>
        <a:bodyPr/>
        <a:lstStyle/>
        <a:p>
          <a:endParaRPr lang="en-US"/>
        </a:p>
      </dgm:t>
    </dgm:pt>
    <dgm:pt modelId="{E94C19C1-B429-4826-8174-1050116C0667}" type="pres">
      <dgm:prSet presAssocID="{BBE68050-53DB-429F-870A-C5718EE420DE}" presName="Name0" presStyleCnt="0">
        <dgm:presLayoutVars>
          <dgm:dir/>
          <dgm:animLvl val="lvl"/>
          <dgm:resizeHandles val="exact"/>
        </dgm:presLayoutVars>
      </dgm:prSet>
      <dgm:spPr/>
    </dgm:pt>
    <dgm:pt modelId="{0B4F704E-055B-46AA-8DF5-8D553B5731FE}" type="pres">
      <dgm:prSet presAssocID="{B1CB3F29-5524-4F00-B352-74DDCD644E50}" presName="linNode" presStyleCnt="0"/>
      <dgm:spPr/>
    </dgm:pt>
    <dgm:pt modelId="{45D98F30-8C3B-4A4F-92DC-0F672EAAFD22}" type="pres">
      <dgm:prSet presAssocID="{B1CB3F29-5524-4F00-B352-74DDCD644E50}" presName="parentText" presStyleLbl="node1" presStyleIdx="0" presStyleCnt="2">
        <dgm:presLayoutVars>
          <dgm:chMax val="1"/>
          <dgm:bulletEnabled val="1"/>
        </dgm:presLayoutVars>
      </dgm:prSet>
      <dgm:spPr/>
    </dgm:pt>
    <dgm:pt modelId="{4834E781-BE17-4F73-9712-C3B34BF6C160}" type="pres">
      <dgm:prSet presAssocID="{B1CB3F29-5524-4F00-B352-74DDCD644E50}" presName="descendantText" presStyleLbl="alignAccFollowNode1" presStyleIdx="0" presStyleCnt="2">
        <dgm:presLayoutVars>
          <dgm:bulletEnabled val="1"/>
        </dgm:presLayoutVars>
      </dgm:prSet>
      <dgm:spPr/>
    </dgm:pt>
    <dgm:pt modelId="{68A6C7D3-416F-4E09-AA85-CF0A2B4645A6}" type="pres">
      <dgm:prSet presAssocID="{3A27FEFE-7DDD-4157-80F4-FB97454F8201}" presName="sp" presStyleCnt="0"/>
      <dgm:spPr/>
    </dgm:pt>
    <dgm:pt modelId="{5B1E139F-7BB2-47EA-B74D-D97B3F19A132}" type="pres">
      <dgm:prSet presAssocID="{0CF5F097-ECDC-42B7-AD1E-3CE0D7FEFDB5}" presName="linNode" presStyleCnt="0"/>
      <dgm:spPr/>
    </dgm:pt>
    <dgm:pt modelId="{B4FE011C-AC02-4620-95A6-D74E42A4D633}" type="pres">
      <dgm:prSet presAssocID="{0CF5F097-ECDC-42B7-AD1E-3CE0D7FEFDB5}" presName="parentText" presStyleLbl="node1" presStyleIdx="1" presStyleCnt="2">
        <dgm:presLayoutVars>
          <dgm:chMax val="1"/>
          <dgm:bulletEnabled val="1"/>
        </dgm:presLayoutVars>
      </dgm:prSet>
      <dgm:spPr/>
    </dgm:pt>
    <dgm:pt modelId="{0399E279-8D0E-4917-A0AF-4B0F87C935FC}" type="pres">
      <dgm:prSet presAssocID="{0CF5F097-ECDC-42B7-AD1E-3CE0D7FEFDB5}" presName="descendantText" presStyleLbl="alignAccFollowNode1" presStyleIdx="1" presStyleCnt="2" custScaleY="191879">
        <dgm:presLayoutVars>
          <dgm:bulletEnabled val="1"/>
        </dgm:presLayoutVars>
      </dgm:prSet>
      <dgm:spPr/>
    </dgm:pt>
  </dgm:ptLst>
  <dgm:cxnLst>
    <dgm:cxn modelId="{D0782F09-B8C1-45E6-B801-D90B0599E013}" type="presOf" srcId="{BBE68050-53DB-429F-870A-C5718EE420DE}" destId="{E94C19C1-B429-4826-8174-1050116C0667}" srcOrd="0" destOrd="0" presId="urn:microsoft.com/office/officeart/2005/8/layout/vList5"/>
    <dgm:cxn modelId="{6E38CF0F-EEA3-4431-90C8-CDF5B3A457F5}" type="presOf" srcId="{697C278D-C1E2-467D-8D55-DB10C4A21DD4}" destId="{0399E279-8D0E-4917-A0AF-4B0F87C935FC}" srcOrd="0" destOrd="2" presId="urn:microsoft.com/office/officeart/2005/8/layout/vList5"/>
    <dgm:cxn modelId="{3013A615-062D-466B-A360-88C4B72B0118}" type="presOf" srcId="{9E90896E-002A-433C-A4AB-656DC289A141}" destId="{0399E279-8D0E-4917-A0AF-4B0F87C935FC}" srcOrd="0" destOrd="0" presId="urn:microsoft.com/office/officeart/2005/8/layout/vList5"/>
    <dgm:cxn modelId="{B0040C16-DFD5-49FA-84F3-5E8FE63BD5A1}" type="presOf" srcId="{3C0E9D50-8F80-4D9A-99FB-5133C3490729}" destId="{4834E781-BE17-4F73-9712-C3B34BF6C160}" srcOrd="0" destOrd="0" presId="urn:microsoft.com/office/officeart/2005/8/layout/vList5"/>
    <dgm:cxn modelId="{DC46551E-6701-4184-B907-8669BBA0E36C}" srcId="{0CF5F097-ECDC-42B7-AD1E-3CE0D7FEFDB5}" destId="{902157EB-61AB-4DC5-ABD0-66BC2028E465}" srcOrd="1" destOrd="0" parTransId="{D8F0B146-7452-4FAF-855E-9FB0B7C31F62}" sibTransId="{584589E7-8B36-4E83-8213-AC916993AAEC}"/>
    <dgm:cxn modelId="{70497634-9A00-4B5C-9E86-14D4996E68CC}" srcId="{0CF5F097-ECDC-42B7-AD1E-3CE0D7FEFDB5}" destId="{697C278D-C1E2-467D-8D55-DB10C4A21DD4}" srcOrd="2" destOrd="0" parTransId="{ACACF5FA-FE75-4F76-9C8F-D69E44213C85}" sibTransId="{A00FFB12-C4DD-4B95-8402-BD9853CC0C63}"/>
    <dgm:cxn modelId="{CB5CEC64-3F84-47C3-ABBE-CF084A919E79}" type="presOf" srcId="{902157EB-61AB-4DC5-ABD0-66BC2028E465}" destId="{0399E279-8D0E-4917-A0AF-4B0F87C935FC}" srcOrd="0" destOrd="1" presId="urn:microsoft.com/office/officeart/2005/8/layout/vList5"/>
    <dgm:cxn modelId="{278E4267-21B4-4EA0-912E-872DB8F3BA3E}" srcId="{BBE68050-53DB-429F-870A-C5718EE420DE}" destId="{0CF5F097-ECDC-42B7-AD1E-3CE0D7FEFDB5}" srcOrd="1" destOrd="0" parTransId="{C1EDB0A0-E5B5-4CF3-8873-218E6AEF5364}" sibTransId="{E8B783C1-74E4-46A7-A8AB-0CCD1A4E1BD3}"/>
    <dgm:cxn modelId="{03981272-92CF-4C2B-9207-D76B9966F5D9}" type="presOf" srcId="{0CF5F097-ECDC-42B7-AD1E-3CE0D7FEFDB5}" destId="{B4FE011C-AC02-4620-95A6-D74E42A4D633}" srcOrd="0" destOrd="0" presId="urn:microsoft.com/office/officeart/2005/8/layout/vList5"/>
    <dgm:cxn modelId="{5A76DE83-EFBC-4B5E-B2E6-51B3A81A930F}" srcId="{BBE68050-53DB-429F-870A-C5718EE420DE}" destId="{B1CB3F29-5524-4F00-B352-74DDCD644E50}" srcOrd="0" destOrd="0" parTransId="{69530EFE-9A1A-4C94-A12E-02FC8D2FF471}" sibTransId="{3A27FEFE-7DDD-4157-80F4-FB97454F8201}"/>
    <dgm:cxn modelId="{466457B0-0C52-499B-A512-F50D5E9CEBE6}" srcId="{0CF5F097-ECDC-42B7-AD1E-3CE0D7FEFDB5}" destId="{9E90896E-002A-433C-A4AB-656DC289A141}" srcOrd="0" destOrd="0" parTransId="{D7B7D51D-6DBD-49FB-828E-3A1E9D94CCDB}" sibTransId="{55E55F60-55D1-4BEA-A15E-B44DE1CA26E8}"/>
    <dgm:cxn modelId="{1F114EBF-ED66-4474-838A-91C877D016EE}" srcId="{B1CB3F29-5524-4F00-B352-74DDCD644E50}" destId="{3C0E9D50-8F80-4D9A-99FB-5133C3490729}" srcOrd="0" destOrd="0" parTransId="{5482128E-04C0-4776-A0C2-EF72FE32028D}" sibTransId="{C350576B-BC34-4D6C-8616-B4142D473ACC}"/>
    <dgm:cxn modelId="{C435A8C8-BE24-40B2-821D-A1D6BFB3AF29}" srcId="{0CF5F097-ECDC-42B7-AD1E-3CE0D7FEFDB5}" destId="{D868C662-A2EE-45BA-8BBD-DC1D5A1AC079}" srcOrd="3" destOrd="0" parTransId="{DA8B27F5-74DB-4FCE-B655-C63F7778938E}" sibTransId="{09107FFC-A996-4DBA-992A-2EDC1D931E20}"/>
    <dgm:cxn modelId="{116B0FCB-210B-45BE-836B-B439D0279F8C}" type="presOf" srcId="{D868C662-A2EE-45BA-8BBD-DC1D5A1AC079}" destId="{0399E279-8D0E-4917-A0AF-4B0F87C935FC}" srcOrd="0" destOrd="3" presId="urn:microsoft.com/office/officeart/2005/8/layout/vList5"/>
    <dgm:cxn modelId="{98F58CCF-52D5-4111-B288-578A0475BCEC}" type="presOf" srcId="{B1CB3F29-5524-4F00-B352-74DDCD644E50}" destId="{45D98F30-8C3B-4A4F-92DC-0F672EAAFD22}" srcOrd="0" destOrd="0" presId="urn:microsoft.com/office/officeart/2005/8/layout/vList5"/>
    <dgm:cxn modelId="{0BFA819B-6684-46E2-A007-A74261AF8C23}" type="presParOf" srcId="{E94C19C1-B429-4826-8174-1050116C0667}" destId="{0B4F704E-055B-46AA-8DF5-8D553B5731FE}" srcOrd="0" destOrd="0" presId="urn:microsoft.com/office/officeart/2005/8/layout/vList5"/>
    <dgm:cxn modelId="{BCFAB2D3-A97C-4AEB-996A-F3815E6A438E}" type="presParOf" srcId="{0B4F704E-055B-46AA-8DF5-8D553B5731FE}" destId="{45D98F30-8C3B-4A4F-92DC-0F672EAAFD22}" srcOrd="0" destOrd="0" presId="urn:microsoft.com/office/officeart/2005/8/layout/vList5"/>
    <dgm:cxn modelId="{13F7BF2D-CDDF-47B4-82E4-B1F152F5A3E6}" type="presParOf" srcId="{0B4F704E-055B-46AA-8DF5-8D553B5731FE}" destId="{4834E781-BE17-4F73-9712-C3B34BF6C160}" srcOrd="1" destOrd="0" presId="urn:microsoft.com/office/officeart/2005/8/layout/vList5"/>
    <dgm:cxn modelId="{2B028FAF-57B2-49B7-B83A-C0D8FBF72A8F}" type="presParOf" srcId="{E94C19C1-B429-4826-8174-1050116C0667}" destId="{68A6C7D3-416F-4E09-AA85-CF0A2B4645A6}" srcOrd="1" destOrd="0" presId="urn:microsoft.com/office/officeart/2005/8/layout/vList5"/>
    <dgm:cxn modelId="{0234A82E-2711-4E38-8428-8326FB37768F}" type="presParOf" srcId="{E94C19C1-B429-4826-8174-1050116C0667}" destId="{5B1E139F-7BB2-47EA-B74D-D97B3F19A132}" srcOrd="2" destOrd="0" presId="urn:microsoft.com/office/officeart/2005/8/layout/vList5"/>
    <dgm:cxn modelId="{6080A389-9E8F-4DC4-9045-3C6EF148709F}" type="presParOf" srcId="{5B1E139F-7BB2-47EA-B74D-D97B3F19A132}" destId="{B4FE011C-AC02-4620-95A6-D74E42A4D633}" srcOrd="0" destOrd="0" presId="urn:microsoft.com/office/officeart/2005/8/layout/vList5"/>
    <dgm:cxn modelId="{A4689491-62C2-4C0D-B9CD-00B729B98A14}" type="presParOf" srcId="{5B1E139F-7BB2-47EA-B74D-D97B3F19A132}" destId="{0399E279-8D0E-4917-A0AF-4B0F87C935F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165E1-7760-499D-BF60-3CD62D75AC3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913DBF1-AA1C-4CFF-95DC-8C5240F88F1E}">
      <dgm:prSet/>
      <dgm:spPr/>
      <dgm:t>
        <a:bodyPr/>
        <a:lstStyle/>
        <a:p>
          <a:pPr>
            <a:lnSpc>
              <a:spcPct val="100000"/>
            </a:lnSpc>
          </a:pPr>
          <a:r>
            <a:rPr lang="en-US" dirty="0"/>
            <a:t>Unauthorized monitoring or accessing the personal social media accounts of employees or job applicants may implicate the federal Stored Communications Act (SCA). The SCA generally prohibits intentional, unauthorized access to electronic information.</a:t>
          </a:r>
        </a:p>
      </dgm:t>
    </dgm:pt>
    <dgm:pt modelId="{DCD6160C-B957-4D8E-B44F-D7EF226BE6A0}" type="parTrans" cxnId="{1128F304-4EB7-4557-B0D1-CBA7AD169576}">
      <dgm:prSet/>
      <dgm:spPr/>
      <dgm:t>
        <a:bodyPr/>
        <a:lstStyle/>
        <a:p>
          <a:endParaRPr lang="en-US"/>
        </a:p>
      </dgm:t>
    </dgm:pt>
    <dgm:pt modelId="{A4E6FE97-4F8A-4711-A28F-944E18927D3E}" type="sibTrans" cxnId="{1128F304-4EB7-4557-B0D1-CBA7AD169576}">
      <dgm:prSet/>
      <dgm:spPr/>
      <dgm:t>
        <a:bodyPr/>
        <a:lstStyle/>
        <a:p>
          <a:endParaRPr lang="en-US"/>
        </a:p>
      </dgm:t>
    </dgm:pt>
    <dgm:pt modelId="{291F6D32-9FE5-4061-8127-B06CCC7675D6}">
      <dgm:prSet/>
      <dgm:spPr/>
      <dgm:t>
        <a:bodyPr/>
        <a:lstStyle/>
        <a:p>
          <a:pPr>
            <a:lnSpc>
              <a:spcPct val="100000"/>
            </a:lnSpc>
          </a:pPr>
          <a:r>
            <a:rPr lang="en-US" dirty="0"/>
            <a:t>Although viewing public social media content likely will not run afoul of the SCA, employers should not intentionally access non-public information on employees’ or job applicants’ personal social media accounts without authorization.</a:t>
          </a:r>
        </a:p>
      </dgm:t>
    </dgm:pt>
    <dgm:pt modelId="{97916A47-56B6-4B6F-BE00-59F0E53D20A5}" type="parTrans" cxnId="{50F919F5-94FB-4C9C-BBDE-30263887BBE9}">
      <dgm:prSet/>
      <dgm:spPr/>
      <dgm:t>
        <a:bodyPr/>
        <a:lstStyle/>
        <a:p>
          <a:endParaRPr lang="en-US"/>
        </a:p>
      </dgm:t>
    </dgm:pt>
    <dgm:pt modelId="{525EC0FE-85C1-4219-9ADB-FC9201F5B117}" type="sibTrans" cxnId="{50F919F5-94FB-4C9C-BBDE-30263887BBE9}">
      <dgm:prSet/>
      <dgm:spPr/>
      <dgm:t>
        <a:bodyPr/>
        <a:lstStyle/>
        <a:p>
          <a:endParaRPr lang="en-US"/>
        </a:p>
      </dgm:t>
    </dgm:pt>
    <dgm:pt modelId="{51E06A82-773F-40F3-AC9A-A310F80ACE96}">
      <dgm:prSet/>
      <dgm:spPr/>
      <dgm:t>
        <a:bodyPr/>
        <a:lstStyle/>
        <a:p>
          <a:pPr>
            <a:lnSpc>
              <a:spcPct val="100000"/>
            </a:lnSpc>
          </a:pPr>
          <a:r>
            <a:rPr lang="en-US" dirty="0"/>
            <a:t>Employers should avoid screening the social media accounts of job applicants, as information on an applicant’s account could reveal his or her membership in a protected class, including their race and gender. Viewing an applicant’s social media account could lead to allegations of discrimination if the applicant is not selected for the position. Furthermore, unconscious bias associated with the applicant’s protected class could unintentionally have a negative impact on the employer’s decision-making.</a:t>
          </a:r>
        </a:p>
      </dgm:t>
    </dgm:pt>
    <dgm:pt modelId="{AC4F5B5D-F5F0-4FF2-AC20-93FF17EC85E3}" type="parTrans" cxnId="{5C9E049F-65B1-43B7-9DE7-3D131AF7DAB1}">
      <dgm:prSet/>
      <dgm:spPr/>
      <dgm:t>
        <a:bodyPr/>
        <a:lstStyle/>
        <a:p>
          <a:endParaRPr lang="en-US"/>
        </a:p>
      </dgm:t>
    </dgm:pt>
    <dgm:pt modelId="{67B6EA0E-D6C3-49AC-84E0-B7A53B1904D3}" type="sibTrans" cxnId="{5C9E049F-65B1-43B7-9DE7-3D131AF7DAB1}">
      <dgm:prSet/>
      <dgm:spPr/>
      <dgm:t>
        <a:bodyPr/>
        <a:lstStyle/>
        <a:p>
          <a:endParaRPr lang="en-US"/>
        </a:p>
      </dgm:t>
    </dgm:pt>
    <dgm:pt modelId="{84F42A8A-C89C-4951-B663-B1B4E3C0B88D}">
      <dgm:prSet/>
      <dgm:spPr/>
      <dgm:t>
        <a:bodyPr/>
        <a:lstStyle/>
        <a:p>
          <a:pPr>
            <a:lnSpc>
              <a:spcPct val="100000"/>
            </a:lnSpc>
          </a:pPr>
          <a:r>
            <a:rPr lang="en-US" dirty="0"/>
            <a:t>Employers can monitor their employees’ social media activity conducted on employers’ computer systems, provided that the employer performs the monitoring in a manner consistent with a valid monitoring policy that the employer has conveyed to its employees. </a:t>
          </a:r>
        </a:p>
      </dgm:t>
    </dgm:pt>
    <dgm:pt modelId="{9BDC8762-7D6B-46D4-BF4B-58762436BC4C}" type="parTrans" cxnId="{23D5824D-80F9-420A-BCFA-8C2CAD6D797B}">
      <dgm:prSet/>
      <dgm:spPr/>
      <dgm:t>
        <a:bodyPr/>
        <a:lstStyle/>
        <a:p>
          <a:endParaRPr lang="en-US"/>
        </a:p>
      </dgm:t>
    </dgm:pt>
    <dgm:pt modelId="{95C333DD-134C-42AC-98BE-E08BA6FCDC8B}" type="sibTrans" cxnId="{23D5824D-80F9-420A-BCFA-8C2CAD6D797B}">
      <dgm:prSet/>
      <dgm:spPr/>
      <dgm:t>
        <a:bodyPr/>
        <a:lstStyle/>
        <a:p>
          <a:endParaRPr lang="en-US"/>
        </a:p>
      </dgm:t>
    </dgm:pt>
    <dgm:pt modelId="{A07EBA77-A9E5-413F-A1B8-8BE96C0E776B}" type="pres">
      <dgm:prSet presAssocID="{895165E1-7760-499D-BF60-3CD62D75AC3E}" presName="root" presStyleCnt="0">
        <dgm:presLayoutVars>
          <dgm:dir/>
          <dgm:resizeHandles val="exact"/>
        </dgm:presLayoutVars>
      </dgm:prSet>
      <dgm:spPr/>
    </dgm:pt>
    <dgm:pt modelId="{9BD33D39-815D-4384-9B38-713A6309D20B}" type="pres">
      <dgm:prSet presAssocID="{5913DBF1-AA1C-4CFF-95DC-8C5240F88F1E}" presName="compNode" presStyleCnt="0"/>
      <dgm:spPr/>
    </dgm:pt>
    <dgm:pt modelId="{A0D9F632-2A16-4C7A-B245-4006CE31F07F}" type="pres">
      <dgm:prSet presAssocID="{5913DBF1-AA1C-4CFF-95DC-8C5240F88F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E0BBC194-0897-4EC2-B036-2AB87D6064E0}" type="pres">
      <dgm:prSet presAssocID="{5913DBF1-AA1C-4CFF-95DC-8C5240F88F1E}" presName="spaceRect" presStyleCnt="0"/>
      <dgm:spPr/>
    </dgm:pt>
    <dgm:pt modelId="{CF0D9770-C6A4-49C7-95B3-349CD647676B}" type="pres">
      <dgm:prSet presAssocID="{5913DBF1-AA1C-4CFF-95DC-8C5240F88F1E}" presName="textRect" presStyleLbl="revTx" presStyleIdx="0" presStyleCnt="4" custLinFactNeighborX="874" custLinFactNeighborY="-19503">
        <dgm:presLayoutVars>
          <dgm:chMax val="1"/>
          <dgm:chPref val="1"/>
        </dgm:presLayoutVars>
      </dgm:prSet>
      <dgm:spPr/>
    </dgm:pt>
    <dgm:pt modelId="{42F07F9D-7943-4719-80FC-EBCE97293BE6}" type="pres">
      <dgm:prSet presAssocID="{A4E6FE97-4F8A-4711-A28F-944E18927D3E}" presName="sibTrans" presStyleCnt="0"/>
      <dgm:spPr/>
    </dgm:pt>
    <dgm:pt modelId="{2404A74A-287A-4038-AABC-74E2E3AC2494}" type="pres">
      <dgm:prSet presAssocID="{291F6D32-9FE5-4061-8127-B06CCC7675D6}" presName="compNode" presStyleCnt="0"/>
      <dgm:spPr/>
    </dgm:pt>
    <dgm:pt modelId="{3E68ABE7-4451-4723-8F07-4D9C90F5C5DD}" type="pres">
      <dgm:prSet presAssocID="{291F6D32-9FE5-4061-8127-B06CCC7675D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rget Audience"/>
        </a:ext>
      </dgm:extLst>
    </dgm:pt>
    <dgm:pt modelId="{9A1F2983-D08A-492A-A077-D3689FA546A2}" type="pres">
      <dgm:prSet presAssocID="{291F6D32-9FE5-4061-8127-B06CCC7675D6}" presName="spaceRect" presStyleCnt="0"/>
      <dgm:spPr/>
    </dgm:pt>
    <dgm:pt modelId="{2CD3A434-C386-489C-8C00-B082DC663B51}" type="pres">
      <dgm:prSet presAssocID="{291F6D32-9FE5-4061-8127-B06CCC7675D6}" presName="textRect" presStyleLbl="revTx" presStyleIdx="1" presStyleCnt="4" custLinFactNeighborX="-2406" custLinFactNeighborY="-19775">
        <dgm:presLayoutVars>
          <dgm:chMax val="1"/>
          <dgm:chPref val="1"/>
        </dgm:presLayoutVars>
      </dgm:prSet>
      <dgm:spPr/>
    </dgm:pt>
    <dgm:pt modelId="{26A8DC53-1D8B-4DC1-9AC2-DA2234FBC947}" type="pres">
      <dgm:prSet presAssocID="{525EC0FE-85C1-4219-9ADB-FC9201F5B117}" presName="sibTrans" presStyleCnt="0"/>
      <dgm:spPr/>
    </dgm:pt>
    <dgm:pt modelId="{2A16D363-D15F-4E80-9157-A06B09B2B1E6}" type="pres">
      <dgm:prSet presAssocID="{51E06A82-773F-40F3-AC9A-A310F80ACE96}" presName="compNode" presStyleCnt="0"/>
      <dgm:spPr/>
    </dgm:pt>
    <dgm:pt modelId="{A9848FDD-4366-4598-A6D1-43D4E8B12012}" type="pres">
      <dgm:prSet presAssocID="{51E06A82-773F-40F3-AC9A-A310F80ACE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Network"/>
        </a:ext>
      </dgm:extLst>
    </dgm:pt>
    <dgm:pt modelId="{FB0609EE-D463-4EF5-A8B9-0EF0117AB04C}" type="pres">
      <dgm:prSet presAssocID="{51E06A82-773F-40F3-AC9A-A310F80ACE96}" presName="spaceRect" presStyleCnt="0"/>
      <dgm:spPr/>
    </dgm:pt>
    <dgm:pt modelId="{C7588C07-1AD9-4F67-AF9C-1EA1155F9BB3}" type="pres">
      <dgm:prSet presAssocID="{51E06A82-773F-40F3-AC9A-A310F80ACE96}" presName="textRect" presStyleLbl="revTx" presStyleIdx="2" presStyleCnt="4" custLinFactNeighborX="-2406" custLinFactNeighborY="-20219">
        <dgm:presLayoutVars>
          <dgm:chMax val="1"/>
          <dgm:chPref val="1"/>
        </dgm:presLayoutVars>
      </dgm:prSet>
      <dgm:spPr/>
    </dgm:pt>
    <dgm:pt modelId="{52A4B80F-EEE0-42F2-AB9A-0953C13B59F9}" type="pres">
      <dgm:prSet presAssocID="{67B6EA0E-D6C3-49AC-84E0-B7A53B1904D3}" presName="sibTrans" presStyleCnt="0"/>
      <dgm:spPr/>
    </dgm:pt>
    <dgm:pt modelId="{B6CF2F9F-07F0-4B4E-B0ED-E5C149BAC516}" type="pres">
      <dgm:prSet presAssocID="{84F42A8A-C89C-4951-B663-B1B4E3C0B88D}" presName="compNode" presStyleCnt="0"/>
      <dgm:spPr/>
    </dgm:pt>
    <dgm:pt modelId="{F4637429-FAF3-4B82-B7EF-809FEA70D4F3}" type="pres">
      <dgm:prSet presAssocID="{84F42A8A-C89C-4951-B663-B1B4E3C0B8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ogrammer"/>
        </a:ext>
      </dgm:extLst>
    </dgm:pt>
    <dgm:pt modelId="{EFD0FCAC-0D58-4D32-A258-2BEEEB00924B}" type="pres">
      <dgm:prSet presAssocID="{84F42A8A-C89C-4951-B663-B1B4E3C0B88D}" presName="spaceRect" presStyleCnt="0"/>
      <dgm:spPr/>
    </dgm:pt>
    <dgm:pt modelId="{6BE8D534-2C51-4D92-8EAD-6D66ED396C5B}" type="pres">
      <dgm:prSet presAssocID="{84F42A8A-C89C-4951-B663-B1B4E3C0B88D}" presName="textRect" presStyleLbl="revTx" presStyleIdx="3" presStyleCnt="4" custLinFactNeighborX="1082" custLinFactNeighborY="-21503">
        <dgm:presLayoutVars>
          <dgm:chMax val="1"/>
          <dgm:chPref val="1"/>
        </dgm:presLayoutVars>
      </dgm:prSet>
      <dgm:spPr/>
    </dgm:pt>
  </dgm:ptLst>
  <dgm:cxnLst>
    <dgm:cxn modelId="{1128F304-4EB7-4557-B0D1-CBA7AD169576}" srcId="{895165E1-7760-499D-BF60-3CD62D75AC3E}" destId="{5913DBF1-AA1C-4CFF-95DC-8C5240F88F1E}" srcOrd="0" destOrd="0" parTransId="{DCD6160C-B957-4D8E-B44F-D7EF226BE6A0}" sibTransId="{A4E6FE97-4F8A-4711-A28F-944E18927D3E}"/>
    <dgm:cxn modelId="{9B97EC1A-32D2-4469-B8CC-416DD8C53D8A}" type="presOf" srcId="{84F42A8A-C89C-4951-B663-B1B4E3C0B88D}" destId="{6BE8D534-2C51-4D92-8EAD-6D66ED396C5B}" srcOrd="0" destOrd="0" presId="urn:microsoft.com/office/officeart/2018/2/layout/IconLabelList"/>
    <dgm:cxn modelId="{B57B9827-0A76-41A2-825E-B8C7EA000BD0}" type="presOf" srcId="{895165E1-7760-499D-BF60-3CD62D75AC3E}" destId="{A07EBA77-A9E5-413F-A1B8-8BE96C0E776B}" srcOrd="0" destOrd="0" presId="urn:microsoft.com/office/officeart/2018/2/layout/IconLabelList"/>
    <dgm:cxn modelId="{BEB65C61-4504-40CB-B16F-DFBA27524963}" type="presOf" srcId="{291F6D32-9FE5-4061-8127-B06CCC7675D6}" destId="{2CD3A434-C386-489C-8C00-B082DC663B51}" srcOrd="0" destOrd="0" presId="urn:microsoft.com/office/officeart/2018/2/layout/IconLabelList"/>
    <dgm:cxn modelId="{23D5824D-80F9-420A-BCFA-8C2CAD6D797B}" srcId="{895165E1-7760-499D-BF60-3CD62D75AC3E}" destId="{84F42A8A-C89C-4951-B663-B1B4E3C0B88D}" srcOrd="3" destOrd="0" parTransId="{9BDC8762-7D6B-46D4-BF4B-58762436BC4C}" sibTransId="{95C333DD-134C-42AC-98BE-E08BA6FCDC8B}"/>
    <dgm:cxn modelId="{AE311287-BE8D-421C-A609-9C5FA860F909}" type="presOf" srcId="{5913DBF1-AA1C-4CFF-95DC-8C5240F88F1E}" destId="{CF0D9770-C6A4-49C7-95B3-349CD647676B}" srcOrd="0" destOrd="0" presId="urn:microsoft.com/office/officeart/2018/2/layout/IconLabelList"/>
    <dgm:cxn modelId="{5C9E049F-65B1-43B7-9DE7-3D131AF7DAB1}" srcId="{895165E1-7760-499D-BF60-3CD62D75AC3E}" destId="{51E06A82-773F-40F3-AC9A-A310F80ACE96}" srcOrd="2" destOrd="0" parTransId="{AC4F5B5D-F5F0-4FF2-AC20-93FF17EC85E3}" sibTransId="{67B6EA0E-D6C3-49AC-84E0-B7A53B1904D3}"/>
    <dgm:cxn modelId="{D34AE5F4-D370-4EB7-A79D-C920D31D004E}" type="presOf" srcId="{51E06A82-773F-40F3-AC9A-A310F80ACE96}" destId="{C7588C07-1AD9-4F67-AF9C-1EA1155F9BB3}" srcOrd="0" destOrd="0" presId="urn:microsoft.com/office/officeart/2018/2/layout/IconLabelList"/>
    <dgm:cxn modelId="{50F919F5-94FB-4C9C-BBDE-30263887BBE9}" srcId="{895165E1-7760-499D-BF60-3CD62D75AC3E}" destId="{291F6D32-9FE5-4061-8127-B06CCC7675D6}" srcOrd="1" destOrd="0" parTransId="{97916A47-56B6-4B6F-BE00-59F0E53D20A5}" sibTransId="{525EC0FE-85C1-4219-9ADB-FC9201F5B117}"/>
    <dgm:cxn modelId="{FCF75A9D-E85B-464F-8489-4F9222F8E4F9}" type="presParOf" srcId="{A07EBA77-A9E5-413F-A1B8-8BE96C0E776B}" destId="{9BD33D39-815D-4384-9B38-713A6309D20B}" srcOrd="0" destOrd="0" presId="urn:microsoft.com/office/officeart/2018/2/layout/IconLabelList"/>
    <dgm:cxn modelId="{E3C1B4DF-612C-437D-A117-C6C6E52E3B5E}" type="presParOf" srcId="{9BD33D39-815D-4384-9B38-713A6309D20B}" destId="{A0D9F632-2A16-4C7A-B245-4006CE31F07F}" srcOrd="0" destOrd="0" presId="urn:microsoft.com/office/officeart/2018/2/layout/IconLabelList"/>
    <dgm:cxn modelId="{92F162BE-B376-4F2B-8CCA-E6AEB10B826C}" type="presParOf" srcId="{9BD33D39-815D-4384-9B38-713A6309D20B}" destId="{E0BBC194-0897-4EC2-B036-2AB87D6064E0}" srcOrd="1" destOrd="0" presId="urn:microsoft.com/office/officeart/2018/2/layout/IconLabelList"/>
    <dgm:cxn modelId="{168FCA7F-24F1-4FE9-A4DD-10EBF3FA70CA}" type="presParOf" srcId="{9BD33D39-815D-4384-9B38-713A6309D20B}" destId="{CF0D9770-C6A4-49C7-95B3-349CD647676B}" srcOrd="2" destOrd="0" presId="urn:microsoft.com/office/officeart/2018/2/layout/IconLabelList"/>
    <dgm:cxn modelId="{5E122492-CEB2-47C6-83E0-5CCAE12AB64B}" type="presParOf" srcId="{A07EBA77-A9E5-413F-A1B8-8BE96C0E776B}" destId="{42F07F9D-7943-4719-80FC-EBCE97293BE6}" srcOrd="1" destOrd="0" presId="urn:microsoft.com/office/officeart/2018/2/layout/IconLabelList"/>
    <dgm:cxn modelId="{A9406E1B-BB39-41C6-941B-D27904C8EA7A}" type="presParOf" srcId="{A07EBA77-A9E5-413F-A1B8-8BE96C0E776B}" destId="{2404A74A-287A-4038-AABC-74E2E3AC2494}" srcOrd="2" destOrd="0" presId="urn:microsoft.com/office/officeart/2018/2/layout/IconLabelList"/>
    <dgm:cxn modelId="{82EDFB78-2493-44A7-A7D9-1EDA3BCE1358}" type="presParOf" srcId="{2404A74A-287A-4038-AABC-74E2E3AC2494}" destId="{3E68ABE7-4451-4723-8F07-4D9C90F5C5DD}" srcOrd="0" destOrd="0" presId="urn:microsoft.com/office/officeart/2018/2/layout/IconLabelList"/>
    <dgm:cxn modelId="{B0E9AC89-F8A6-476D-8CB2-72775DE631A0}" type="presParOf" srcId="{2404A74A-287A-4038-AABC-74E2E3AC2494}" destId="{9A1F2983-D08A-492A-A077-D3689FA546A2}" srcOrd="1" destOrd="0" presId="urn:microsoft.com/office/officeart/2018/2/layout/IconLabelList"/>
    <dgm:cxn modelId="{3DACE0A4-2BFD-4864-9F23-B9939BA17948}" type="presParOf" srcId="{2404A74A-287A-4038-AABC-74E2E3AC2494}" destId="{2CD3A434-C386-489C-8C00-B082DC663B51}" srcOrd="2" destOrd="0" presId="urn:microsoft.com/office/officeart/2018/2/layout/IconLabelList"/>
    <dgm:cxn modelId="{C9EB6556-EA62-46EA-887F-90B29AF9D88A}" type="presParOf" srcId="{A07EBA77-A9E5-413F-A1B8-8BE96C0E776B}" destId="{26A8DC53-1D8B-4DC1-9AC2-DA2234FBC947}" srcOrd="3" destOrd="0" presId="urn:microsoft.com/office/officeart/2018/2/layout/IconLabelList"/>
    <dgm:cxn modelId="{422776DF-F006-41A1-8240-FAB5EC298F18}" type="presParOf" srcId="{A07EBA77-A9E5-413F-A1B8-8BE96C0E776B}" destId="{2A16D363-D15F-4E80-9157-A06B09B2B1E6}" srcOrd="4" destOrd="0" presId="urn:microsoft.com/office/officeart/2018/2/layout/IconLabelList"/>
    <dgm:cxn modelId="{46A2ED67-CDBB-4B21-95AC-120267A7CB6F}" type="presParOf" srcId="{2A16D363-D15F-4E80-9157-A06B09B2B1E6}" destId="{A9848FDD-4366-4598-A6D1-43D4E8B12012}" srcOrd="0" destOrd="0" presId="urn:microsoft.com/office/officeart/2018/2/layout/IconLabelList"/>
    <dgm:cxn modelId="{E78178D1-9BB4-41E2-8A92-3E90AFEB6AC7}" type="presParOf" srcId="{2A16D363-D15F-4E80-9157-A06B09B2B1E6}" destId="{FB0609EE-D463-4EF5-A8B9-0EF0117AB04C}" srcOrd="1" destOrd="0" presId="urn:microsoft.com/office/officeart/2018/2/layout/IconLabelList"/>
    <dgm:cxn modelId="{205E1F5C-18FA-4F6D-BB7D-54954D187F47}" type="presParOf" srcId="{2A16D363-D15F-4E80-9157-A06B09B2B1E6}" destId="{C7588C07-1AD9-4F67-AF9C-1EA1155F9BB3}" srcOrd="2" destOrd="0" presId="urn:microsoft.com/office/officeart/2018/2/layout/IconLabelList"/>
    <dgm:cxn modelId="{F032BD9B-D2FA-4322-8F14-700FE1583FC8}" type="presParOf" srcId="{A07EBA77-A9E5-413F-A1B8-8BE96C0E776B}" destId="{52A4B80F-EEE0-42F2-AB9A-0953C13B59F9}" srcOrd="5" destOrd="0" presId="urn:microsoft.com/office/officeart/2018/2/layout/IconLabelList"/>
    <dgm:cxn modelId="{7681DA5B-5345-4722-9EB7-6A816A08856D}" type="presParOf" srcId="{A07EBA77-A9E5-413F-A1B8-8BE96C0E776B}" destId="{B6CF2F9F-07F0-4B4E-B0ED-E5C149BAC516}" srcOrd="6" destOrd="0" presId="urn:microsoft.com/office/officeart/2018/2/layout/IconLabelList"/>
    <dgm:cxn modelId="{439B1E19-539F-4DDE-AAF1-6286DC40AC9D}" type="presParOf" srcId="{B6CF2F9F-07F0-4B4E-B0ED-E5C149BAC516}" destId="{F4637429-FAF3-4B82-B7EF-809FEA70D4F3}" srcOrd="0" destOrd="0" presId="urn:microsoft.com/office/officeart/2018/2/layout/IconLabelList"/>
    <dgm:cxn modelId="{42AA71C7-554F-4FE0-ABBF-2311FAB46D14}" type="presParOf" srcId="{B6CF2F9F-07F0-4B4E-B0ED-E5C149BAC516}" destId="{EFD0FCAC-0D58-4D32-A258-2BEEEB00924B}" srcOrd="1" destOrd="0" presId="urn:microsoft.com/office/officeart/2018/2/layout/IconLabelList"/>
    <dgm:cxn modelId="{3B6F5B8B-2659-4453-84A8-B5B14621C7B4}" type="presParOf" srcId="{B6CF2F9F-07F0-4B4E-B0ED-E5C149BAC516}" destId="{6BE8D534-2C51-4D92-8EAD-6D66ED396C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B72B7B-D276-4460-9EEB-E7A98A02B221}" type="doc">
      <dgm:prSet loTypeId="urn:microsoft.com/office/officeart/2016/7/layout/VerticalHollowActionList" loCatId="List" qsTypeId="urn:microsoft.com/office/officeart/2005/8/quickstyle/simple4" qsCatId="simple" csTypeId="urn:microsoft.com/office/officeart/2005/8/colors/accent1_2" csCatId="accent1" phldr="1"/>
      <dgm:spPr/>
      <dgm:t>
        <a:bodyPr/>
        <a:lstStyle/>
        <a:p>
          <a:endParaRPr lang="en-US"/>
        </a:p>
      </dgm:t>
    </dgm:pt>
    <dgm:pt modelId="{43B35ECF-4F36-45C5-BEA7-C7562FF6495A}">
      <dgm:prSet/>
      <dgm:spPr/>
      <dgm:t>
        <a:bodyPr/>
        <a:lstStyle/>
        <a:p>
          <a:r>
            <a:rPr lang="en-US" dirty="0"/>
            <a:t>Implement</a:t>
          </a:r>
        </a:p>
      </dgm:t>
    </dgm:pt>
    <dgm:pt modelId="{4F79991F-9F9C-4320-9D6C-9DD873E54F6F}" type="parTrans" cxnId="{BB66EC40-011E-4B41-A36C-CE0887FB232A}">
      <dgm:prSet/>
      <dgm:spPr/>
      <dgm:t>
        <a:bodyPr/>
        <a:lstStyle/>
        <a:p>
          <a:endParaRPr lang="en-US"/>
        </a:p>
      </dgm:t>
    </dgm:pt>
    <dgm:pt modelId="{509D337C-A9A7-4A3A-8A2B-5FF7D63BE046}" type="sibTrans" cxnId="{BB66EC40-011E-4B41-A36C-CE0887FB232A}">
      <dgm:prSet/>
      <dgm:spPr/>
      <dgm:t>
        <a:bodyPr/>
        <a:lstStyle/>
        <a:p>
          <a:endParaRPr lang="en-US"/>
        </a:p>
      </dgm:t>
    </dgm:pt>
    <dgm:pt modelId="{CCFAF31C-6D54-47CD-BC3F-704EB531CB40}">
      <dgm:prSet custT="1"/>
      <dgm:spPr/>
      <dgm:t>
        <a:bodyPr/>
        <a:lstStyle/>
        <a:p>
          <a:r>
            <a:rPr lang="en-US" sz="1600" dirty="0"/>
            <a:t>Implement a Social Media Policy</a:t>
          </a:r>
        </a:p>
      </dgm:t>
    </dgm:pt>
    <dgm:pt modelId="{BD0FBD16-B758-46E7-B225-091E97611F90}" type="parTrans" cxnId="{E7D8DF34-2BAC-4B39-A911-AF181D093F15}">
      <dgm:prSet/>
      <dgm:spPr/>
      <dgm:t>
        <a:bodyPr/>
        <a:lstStyle/>
        <a:p>
          <a:endParaRPr lang="en-US"/>
        </a:p>
      </dgm:t>
    </dgm:pt>
    <dgm:pt modelId="{6F9BEF4F-87E7-4F97-9EA6-4EED90C0AFDF}" type="sibTrans" cxnId="{E7D8DF34-2BAC-4B39-A911-AF181D093F15}">
      <dgm:prSet/>
      <dgm:spPr/>
      <dgm:t>
        <a:bodyPr/>
        <a:lstStyle/>
        <a:p>
          <a:endParaRPr lang="en-US"/>
        </a:p>
      </dgm:t>
    </dgm:pt>
    <dgm:pt modelId="{DBEC016D-9E1A-4149-99C1-0FB5C52182E2}">
      <dgm:prSet custT="1"/>
      <dgm:spPr/>
      <dgm:t>
        <a:bodyPr/>
        <a:lstStyle/>
        <a:p>
          <a:r>
            <a:rPr lang="en-US" sz="1600" dirty="0"/>
            <a:t>The purpose of a social media policy is to set expectations for appropriate behavior</a:t>
          </a:r>
        </a:p>
      </dgm:t>
    </dgm:pt>
    <dgm:pt modelId="{1E813366-B6F2-43FE-ACC6-E0FC0CB25C1A}" type="parTrans" cxnId="{428FEAAB-E083-4857-BD94-72D826ACA20A}">
      <dgm:prSet/>
      <dgm:spPr/>
      <dgm:t>
        <a:bodyPr/>
        <a:lstStyle/>
        <a:p>
          <a:endParaRPr lang="en-US"/>
        </a:p>
      </dgm:t>
    </dgm:pt>
    <dgm:pt modelId="{F5E611DD-12AC-4E89-9F9D-E8DF64C49F1B}" type="sibTrans" cxnId="{428FEAAB-E083-4857-BD94-72D826ACA20A}">
      <dgm:prSet/>
      <dgm:spPr/>
      <dgm:t>
        <a:bodyPr/>
        <a:lstStyle/>
        <a:p>
          <a:endParaRPr lang="en-US"/>
        </a:p>
      </dgm:t>
    </dgm:pt>
    <dgm:pt modelId="{D3B2A6B5-2EA1-4957-9588-AE5436284F80}">
      <dgm:prSet/>
      <dgm:spPr/>
      <dgm:t>
        <a:bodyPr/>
        <a:lstStyle/>
        <a:p>
          <a:r>
            <a:rPr lang="en-US" dirty="0"/>
            <a:t>Update</a:t>
          </a:r>
        </a:p>
      </dgm:t>
    </dgm:pt>
    <dgm:pt modelId="{6CA9F0F9-2E75-49CF-9AF3-D11BA81D97CF}" type="parTrans" cxnId="{62B4E2AA-86DC-4341-AD28-0CB320E6A2E5}">
      <dgm:prSet/>
      <dgm:spPr/>
      <dgm:t>
        <a:bodyPr/>
        <a:lstStyle/>
        <a:p>
          <a:endParaRPr lang="en-US"/>
        </a:p>
      </dgm:t>
    </dgm:pt>
    <dgm:pt modelId="{A34531AC-088B-4DED-8D71-707D3E3DDF4A}" type="sibTrans" cxnId="{62B4E2AA-86DC-4341-AD28-0CB320E6A2E5}">
      <dgm:prSet/>
      <dgm:spPr/>
      <dgm:t>
        <a:bodyPr/>
        <a:lstStyle/>
        <a:p>
          <a:endParaRPr lang="en-US"/>
        </a:p>
      </dgm:t>
    </dgm:pt>
    <dgm:pt modelId="{7B94A5DE-4804-4150-A7CD-6A1FCEA8BB00}">
      <dgm:prSet custT="1"/>
      <dgm:spPr/>
      <dgm:t>
        <a:bodyPr/>
        <a:lstStyle/>
        <a:p>
          <a:r>
            <a:rPr lang="en-US" sz="1600" dirty="0"/>
            <a:t>Update Social Media Policy Regularly</a:t>
          </a:r>
        </a:p>
      </dgm:t>
    </dgm:pt>
    <dgm:pt modelId="{35602D82-9744-437F-B2E4-F4A8F3037764}" type="parTrans" cxnId="{FD9E0F8D-C182-451F-948B-ACF59F57047A}">
      <dgm:prSet/>
      <dgm:spPr/>
      <dgm:t>
        <a:bodyPr/>
        <a:lstStyle/>
        <a:p>
          <a:endParaRPr lang="en-US"/>
        </a:p>
      </dgm:t>
    </dgm:pt>
    <dgm:pt modelId="{9B3D140F-9CAD-4B5C-AFA8-A5D0FBED308D}" type="sibTrans" cxnId="{FD9E0F8D-C182-451F-948B-ACF59F57047A}">
      <dgm:prSet/>
      <dgm:spPr/>
      <dgm:t>
        <a:bodyPr/>
        <a:lstStyle/>
        <a:p>
          <a:endParaRPr lang="en-US"/>
        </a:p>
      </dgm:t>
    </dgm:pt>
    <dgm:pt modelId="{C5F07742-E6B7-423F-8323-314EA65F94AB}">
      <dgm:prSet custT="1"/>
      <dgm:spPr/>
      <dgm:t>
        <a:bodyPr/>
        <a:lstStyle/>
        <a:p>
          <a:r>
            <a:rPr lang="en-US" sz="1600" dirty="0"/>
            <a:t>Reviewing a policy on a quarterly / semi-annual basic allows the policy to reflect the continuously evolving nature of social media and platforms</a:t>
          </a:r>
        </a:p>
      </dgm:t>
    </dgm:pt>
    <dgm:pt modelId="{E560FC2F-4624-435F-9EFF-7C198B0B4172}" type="parTrans" cxnId="{76791DC8-A5E4-4D7B-BA1B-837F211876CB}">
      <dgm:prSet/>
      <dgm:spPr/>
      <dgm:t>
        <a:bodyPr/>
        <a:lstStyle/>
        <a:p>
          <a:endParaRPr lang="en-US"/>
        </a:p>
      </dgm:t>
    </dgm:pt>
    <dgm:pt modelId="{D8E5A6E8-3F57-4DB3-B66E-B0D6241F85DD}" type="sibTrans" cxnId="{76791DC8-A5E4-4D7B-BA1B-837F211876CB}">
      <dgm:prSet/>
      <dgm:spPr/>
      <dgm:t>
        <a:bodyPr/>
        <a:lstStyle/>
        <a:p>
          <a:endParaRPr lang="en-US"/>
        </a:p>
      </dgm:t>
    </dgm:pt>
    <dgm:pt modelId="{80287C6D-BAFC-4925-8FB4-48890E3A8676}">
      <dgm:prSet/>
      <dgm:spPr/>
      <dgm:t>
        <a:bodyPr/>
        <a:lstStyle/>
        <a:p>
          <a:r>
            <a:rPr lang="en-US" dirty="0"/>
            <a:t>Avoid</a:t>
          </a:r>
        </a:p>
      </dgm:t>
    </dgm:pt>
    <dgm:pt modelId="{02018263-23A4-4788-A166-5257CF6021E8}" type="parTrans" cxnId="{8E392D33-AFBB-4DC0-99D0-544B1181B5BB}">
      <dgm:prSet/>
      <dgm:spPr/>
      <dgm:t>
        <a:bodyPr/>
        <a:lstStyle/>
        <a:p>
          <a:endParaRPr lang="en-US"/>
        </a:p>
      </dgm:t>
    </dgm:pt>
    <dgm:pt modelId="{0ADAC001-7B2F-4990-8548-1B72B0A16693}" type="sibTrans" cxnId="{8E392D33-AFBB-4DC0-99D0-544B1181B5BB}">
      <dgm:prSet/>
      <dgm:spPr/>
      <dgm:t>
        <a:bodyPr/>
        <a:lstStyle/>
        <a:p>
          <a:endParaRPr lang="en-US"/>
        </a:p>
      </dgm:t>
    </dgm:pt>
    <dgm:pt modelId="{E7FD27C7-EA0C-46E9-82D6-260B786B25CC}">
      <dgm:prSet custT="1"/>
      <dgm:spPr/>
      <dgm:t>
        <a:bodyPr/>
        <a:lstStyle/>
        <a:p>
          <a:r>
            <a:rPr lang="en-US" sz="1600" dirty="0"/>
            <a:t>Avoid vague / overbroad Policies</a:t>
          </a:r>
        </a:p>
      </dgm:t>
    </dgm:pt>
    <dgm:pt modelId="{C17A4AD9-D3AE-48FE-A075-94D0B66D34A3}" type="parTrans" cxnId="{E15464F3-EA81-4245-996A-02EB9D6B2EE2}">
      <dgm:prSet/>
      <dgm:spPr/>
      <dgm:t>
        <a:bodyPr/>
        <a:lstStyle/>
        <a:p>
          <a:endParaRPr lang="en-US"/>
        </a:p>
      </dgm:t>
    </dgm:pt>
    <dgm:pt modelId="{A96AE761-3C73-4619-8EDB-D0FFD287020F}" type="sibTrans" cxnId="{E15464F3-EA81-4245-996A-02EB9D6B2EE2}">
      <dgm:prSet/>
      <dgm:spPr/>
      <dgm:t>
        <a:bodyPr/>
        <a:lstStyle/>
        <a:p>
          <a:endParaRPr lang="en-US"/>
        </a:p>
      </dgm:t>
    </dgm:pt>
    <dgm:pt modelId="{751F59CE-FD97-431E-99D9-469BE354AB02}">
      <dgm:prSet custT="1"/>
      <dgm:spPr/>
      <dgm:t>
        <a:bodyPr/>
        <a:lstStyle/>
        <a:p>
          <a:r>
            <a:rPr lang="en-US" sz="1600" dirty="0"/>
            <a:t>A policy may be impermissibly vague if it either fails to provide people of ordinary intelligence a reasonable opportunity to understand what conduct it prohibits or if it authorizes / encourages arbitrary and discriminatory enforcement</a:t>
          </a:r>
        </a:p>
      </dgm:t>
    </dgm:pt>
    <dgm:pt modelId="{ADBE9D1B-4713-433C-ACB1-1E09882CE1CD}" type="parTrans" cxnId="{38ED38F2-170B-47E0-A342-4B2800767566}">
      <dgm:prSet/>
      <dgm:spPr/>
      <dgm:t>
        <a:bodyPr/>
        <a:lstStyle/>
        <a:p>
          <a:endParaRPr lang="en-US"/>
        </a:p>
      </dgm:t>
    </dgm:pt>
    <dgm:pt modelId="{A2B8B931-2F27-457C-9506-7E6016124FCF}" type="sibTrans" cxnId="{38ED38F2-170B-47E0-A342-4B2800767566}">
      <dgm:prSet/>
      <dgm:spPr/>
      <dgm:t>
        <a:bodyPr/>
        <a:lstStyle/>
        <a:p>
          <a:endParaRPr lang="en-US"/>
        </a:p>
      </dgm:t>
    </dgm:pt>
    <dgm:pt modelId="{94368BB5-07BE-46FC-A486-4EFB44617FB0}" type="pres">
      <dgm:prSet presAssocID="{9DB72B7B-D276-4460-9EEB-E7A98A02B221}" presName="Name0" presStyleCnt="0">
        <dgm:presLayoutVars>
          <dgm:dir/>
          <dgm:animLvl val="lvl"/>
          <dgm:resizeHandles val="exact"/>
        </dgm:presLayoutVars>
      </dgm:prSet>
      <dgm:spPr/>
    </dgm:pt>
    <dgm:pt modelId="{DA541C8A-8B51-4D02-8059-281C790F38D2}" type="pres">
      <dgm:prSet presAssocID="{43B35ECF-4F36-45C5-BEA7-C7562FF6495A}" presName="linNode" presStyleCnt="0"/>
      <dgm:spPr/>
    </dgm:pt>
    <dgm:pt modelId="{87FC0157-D268-4542-8001-3D9317EF747D}" type="pres">
      <dgm:prSet presAssocID="{43B35ECF-4F36-45C5-BEA7-C7562FF6495A}" presName="parentText" presStyleLbl="solidFgAcc1" presStyleIdx="0" presStyleCnt="3">
        <dgm:presLayoutVars>
          <dgm:chMax val="1"/>
          <dgm:bulletEnabled/>
        </dgm:presLayoutVars>
      </dgm:prSet>
      <dgm:spPr/>
    </dgm:pt>
    <dgm:pt modelId="{C7F11DC7-ED86-44FC-BD33-231B30F0C6C0}" type="pres">
      <dgm:prSet presAssocID="{43B35ECF-4F36-45C5-BEA7-C7562FF6495A}" presName="descendantText" presStyleLbl="alignNode1" presStyleIdx="0" presStyleCnt="3">
        <dgm:presLayoutVars>
          <dgm:bulletEnabled/>
        </dgm:presLayoutVars>
      </dgm:prSet>
      <dgm:spPr/>
    </dgm:pt>
    <dgm:pt modelId="{D937E1F9-0421-4E16-A141-679C5C7DEAE2}" type="pres">
      <dgm:prSet presAssocID="{509D337C-A9A7-4A3A-8A2B-5FF7D63BE046}" presName="sp" presStyleCnt="0"/>
      <dgm:spPr/>
    </dgm:pt>
    <dgm:pt modelId="{BF0C3F61-81F1-4346-9DC2-EB4EE6212FA0}" type="pres">
      <dgm:prSet presAssocID="{D3B2A6B5-2EA1-4957-9588-AE5436284F80}" presName="linNode" presStyleCnt="0"/>
      <dgm:spPr/>
    </dgm:pt>
    <dgm:pt modelId="{48796C4D-0F3A-4387-8BE2-6E4433D7F722}" type="pres">
      <dgm:prSet presAssocID="{D3B2A6B5-2EA1-4957-9588-AE5436284F80}" presName="parentText" presStyleLbl="solidFgAcc1" presStyleIdx="1" presStyleCnt="3" custScaleY="91524">
        <dgm:presLayoutVars>
          <dgm:chMax val="1"/>
          <dgm:bulletEnabled/>
        </dgm:presLayoutVars>
      </dgm:prSet>
      <dgm:spPr/>
    </dgm:pt>
    <dgm:pt modelId="{48A3455B-70A5-40E9-858A-2DCE4FF30E1D}" type="pres">
      <dgm:prSet presAssocID="{D3B2A6B5-2EA1-4957-9588-AE5436284F80}" presName="descendantText" presStyleLbl="alignNode1" presStyleIdx="1" presStyleCnt="3">
        <dgm:presLayoutVars>
          <dgm:bulletEnabled/>
        </dgm:presLayoutVars>
      </dgm:prSet>
      <dgm:spPr/>
    </dgm:pt>
    <dgm:pt modelId="{4074FE16-03E3-44E7-BC19-534FBF79645F}" type="pres">
      <dgm:prSet presAssocID="{A34531AC-088B-4DED-8D71-707D3E3DDF4A}" presName="sp" presStyleCnt="0"/>
      <dgm:spPr/>
    </dgm:pt>
    <dgm:pt modelId="{06A3219D-CB5C-4149-8A13-09B9C0B626B2}" type="pres">
      <dgm:prSet presAssocID="{80287C6D-BAFC-4925-8FB4-48890E3A8676}" presName="linNode" presStyleCnt="0"/>
      <dgm:spPr/>
    </dgm:pt>
    <dgm:pt modelId="{EA81A3FB-1E49-4D80-B195-9924A9ADD182}" type="pres">
      <dgm:prSet presAssocID="{80287C6D-BAFC-4925-8FB4-48890E3A8676}" presName="parentText" presStyleLbl="solidFgAcc1" presStyleIdx="2" presStyleCnt="3" custScaleY="136456">
        <dgm:presLayoutVars>
          <dgm:chMax val="1"/>
          <dgm:bulletEnabled/>
        </dgm:presLayoutVars>
      </dgm:prSet>
      <dgm:spPr/>
    </dgm:pt>
    <dgm:pt modelId="{68654F3C-15A5-494E-98A5-247CB6824901}" type="pres">
      <dgm:prSet presAssocID="{80287C6D-BAFC-4925-8FB4-48890E3A8676}" presName="descendantText" presStyleLbl="alignNode1" presStyleIdx="2" presStyleCnt="3" custScaleY="158853">
        <dgm:presLayoutVars>
          <dgm:bulletEnabled/>
        </dgm:presLayoutVars>
      </dgm:prSet>
      <dgm:spPr/>
    </dgm:pt>
  </dgm:ptLst>
  <dgm:cxnLst>
    <dgm:cxn modelId="{8E392D33-AFBB-4DC0-99D0-544B1181B5BB}" srcId="{9DB72B7B-D276-4460-9EEB-E7A98A02B221}" destId="{80287C6D-BAFC-4925-8FB4-48890E3A8676}" srcOrd="2" destOrd="0" parTransId="{02018263-23A4-4788-A166-5257CF6021E8}" sibTransId="{0ADAC001-7B2F-4990-8548-1B72B0A16693}"/>
    <dgm:cxn modelId="{E7D8DF34-2BAC-4B39-A911-AF181D093F15}" srcId="{43B35ECF-4F36-45C5-BEA7-C7562FF6495A}" destId="{CCFAF31C-6D54-47CD-BC3F-704EB531CB40}" srcOrd="0" destOrd="0" parTransId="{BD0FBD16-B758-46E7-B225-091E97611F90}" sibTransId="{6F9BEF4F-87E7-4F97-9EA6-4EED90C0AFDF}"/>
    <dgm:cxn modelId="{181A9940-3154-47EA-8A6C-13E45498575F}" type="presOf" srcId="{9DB72B7B-D276-4460-9EEB-E7A98A02B221}" destId="{94368BB5-07BE-46FC-A486-4EFB44617FB0}" srcOrd="0" destOrd="0" presId="urn:microsoft.com/office/officeart/2016/7/layout/VerticalHollowActionList"/>
    <dgm:cxn modelId="{BB66EC40-011E-4B41-A36C-CE0887FB232A}" srcId="{9DB72B7B-D276-4460-9EEB-E7A98A02B221}" destId="{43B35ECF-4F36-45C5-BEA7-C7562FF6495A}" srcOrd="0" destOrd="0" parTransId="{4F79991F-9F9C-4320-9D6C-9DD873E54F6F}" sibTransId="{509D337C-A9A7-4A3A-8A2B-5FF7D63BE046}"/>
    <dgm:cxn modelId="{0614F961-4F0D-4E0B-BDA2-F52073942990}" type="presOf" srcId="{7B94A5DE-4804-4150-A7CD-6A1FCEA8BB00}" destId="{48A3455B-70A5-40E9-858A-2DCE4FF30E1D}" srcOrd="0" destOrd="0" presId="urn:microsoft.com/office/officeart/2016/7/layout/VerticalHollowActionList"/>
    <dgm:cxn modelId="{BEB38462-64FE-4B01-80D4-B12684316188}" type="presOf" srcId="{751F59CE-FD97-431E-99D9-469BE354AB02}" destId="{68654F3C-15A5-494E-98A5-247CB6824901}" srcOrd="0" destOrd="1" presId="urn:microsoft.com/office/officeart/2016/7/layout/VerticalHollowActionList"/>
    <dgm:cxn modelId="{6E5BF843-5B0F-4D6A-8703-F00FAB6E97AF}" type="presOf" srcId="{43B35ECF-4F36-45C5-BEA7-C7562FF6495A}" destId="{87FC0157-D268-4542-8001-3D9317EF747D}" srcOrd="0" destOrd="0" presId="urn:microsoft.com/office/officeart/2016/7/layout/VerticalHollowActionList"/>
    <dgm:cxn modelId="{B95C8767-0226-4E5B-B90E-79B0BE62ED7D}" type="presOf" srcId="{D3B2A6B5-2EA1-4957-9588-AE5436284F80}" destId="{48796C4D-0F3A-4387-8BE2-6E4433D7F722}" srcOrd="0" destOrd="0" presId="urn:microsoft.com/office/officeart/2016/7/layout/VerticalHollowActionList"/>
    <dgm:cxn modelId="{4998564C-5F3C-4323-A532-DCD088455B0C}" type="presOf" srcId="{DBEC016D-9E1A-4149-99C1-0FB5C52182E2}" destId="{C7F11DC7-ED86-44FC-BD33-231B30F0C6C0}" srcOrd="0" destOrd="1" presId="urn:microsoft.com/office/officeart/2016/7/layout/VerticalHollowActionList"/>
    <dgm:cxn modelId="{228D1F6D-AC4F-4DCC-95BF-64EBAB5563B3}" type="presOf" srcId="{E7FD27C7-EA0C-46E9-82D6-260B786B25CC}" destId="{68654F3C-15A5-494E-98A5-247CB6824901}" srcOrd="0" destOrd="0" presId="urn:microsoft.com/office/officeart/2016/7/layout/VerticalHollowActionList"/>
    <dgm:cxn modelId="{FD9E0F8D-C182-451F-948B-ACF59F57047A}" srcId="{D3B2A6B5-2EA1-4957-9588-AE5436284F80}" destId="{7B94A5DE-4804-4150-A7CD-6A1FCEA8BB00}" srcOrd="0" destOrd="0" parTransId="{35602D82-9744-437F-B2E4-F4A8F3037764}" sibTransId="{9B3D140F-9CAD-4B5C-AFA8-A5D0FBED308D}"/>
    <dgm:cxn modelId="{62B4E2AA-86DC-4341-AD28-0CB320E6A2E5}" srcId="{9DB72B7B-D276-4460-9EEB-E7A98A02B221}" destId="{D3B2A6B5-2EA1-4957-9588-AE5436284F80}" srcOrd="1" destOrd="0" parTransId="{6CA9F0F9-2E75-49CF-9AF3-D11BA81D97CF}" sibTransId="{A34531AC-088B-4DED-8D71-707D3E3DDF4A}"/>
    <dgm:cxn modelId="{428FEAAB-E083-4857-BD94-72D826ACA20A}" srcId="{CCFAF31C-6D54-47CD-BC3F-704EB531CB40}" destId="{DBEC016D-9E1A-4149-99C1-0FB5C52182E2}" srcOrd="0" destOrd="0" parTransId="{1E813366-B6F2-43FE-ACC6-E0FC0CB25C1A}" sibTransId="{F5E611DD-12AC-4E89-9F9D-E8DF64C49F1B}"/>
    <dgm:cxn modelId="{699112C7-BFDB-4718-975F-39E2B7198734}" type="presOf" srcId="{80287C6D-BAFC-4925-8FB4-48890E3A8676}" destId="{EA81A3FB-1E49-4D80-B195-9924A9ADD182}" srcOrd="0" destOrd="0" presId="urn:microsoft.com/office/officeart/2016/7/layout/VerticalHollowActionList"/>
    <dgm:cxn modelId="{76791DC8-A5E4-4D7B-BA1B-837F211876CB}" srcId="{7B94A5DE-4804-4150-A7CD-6A1FCEA8BB00}" destId="{C5F07742-E6B7-423F-8323-314EA65F94AB}" srcOrd="0" destOrd="0" parTransId="{E560FC2F-4624-435F-9EFF-7C198B0B4172}" sibTransId="{D8E5A6E8-3F57-4DB3-B66E-B0D6241F85DD}"/>
    <dgm:cxn modelId="{2CB10EE9-F021-4B90-9246-38ED8AFE47B2}" type="presOf" srcId="{CCFAF31C-6D54-47CD-BC3F-704EB531CB40}" destId="{C7F11DC7-ED86-44FC-BD33-231B30F0C6C0}" srcOrd="0" destOrd="0" presId="urn:microsoft.com/office/officeart/2016/7/layout/VerticalHollowActionList"/>
    <dgm:cxn modelId="{38ED38F2-170B-47E0-A342-4B2800767566}" srcId="{E7FD27C7-EA0C-46E9-82D6-260B786B25CC}" destId="{751F59CE-FD97-431E-99D9-469BE354AB02}" srcOrd="0" destOrd="0" parTransId="{ADBE9D1B-4713-433C-ACB1-1E09882CE1CD}" sibTransId="{A2B8B931-2F27-457C-9506-7E6016124FCF}"/>
    <dgm:cxn modelId="{E15464F3-EA81-4245-996A-02EB9D6B2EE2}" srcId="{80287C6D-BAFC-4925-8FB4-48890E3A8676}" destId="{E7FD27C7-EA0C-46E9-82D6-260B786B25CC}" srcOrd="0" destOrd="0" parTransId="{C17A4AD9-D3AE-48FE-A075-94D0B66D34A3}" sibTransId="{A96AE761-3C73-4619-8EDB-D0FFD287020F}"/>
    <dgm:cxn modelId="{EDCC96F3-54FC-4033-9EE8-E6B12638DAD4}" type="presOf" srcId="{C5F07742-E6B7-423F-8323-314EA65F94AB}" destId="{48A3455B-70A5-40E9-858A-2DCE4FF30E1D}" srcOrd="0" destOrd="1" presId="urn:microsoft.com/office/officeart/2016/7/layout/VerticalHollowActionList"/>
    <dgm:cxn modelId="{4DA0B5D5-5E0C-468C-9081-1CC5548F9455}" type="presParOf" srcId="{94368BB5-07BE-46FC-A486-4EFB44617FB0}" destId="{DA541C8A-8B51-4D02-8059-281C790F38D2}" srcOrd="0" destOrd="0" presId="urn:microsoft.com/office/officeart/2016/7/layout/VerticalHollowActionList"/>
    <dgm:cxn modelId="{B098D69A-7F85-4974-AF19-04BD58CDB918}" type="presParOf" srcId="{DA541C8A-8B51-4D02-8059-281C790F38D2}" destId="{87FC0157-D268-4542-8001-3D9317EF747D}" srcOrd="0" destOrd="0" presId="urn:microsoft.com/office/officeart/2016/7/layout/VerticalHollowActionList"/>
    <dgm:cxn modelId="{42C233D5-51FA-46C2-A43F-D774382D5286}" type="presParOf" srcId="{DA541C8A-8B51-4D02-8059-281C790F38D2}" destId="{C7F11DC7-ED86-44FC-BD33-231B30F0C6C0}" srcOrd="1" destOrd="0" presId="urn:microsoft.com/office/officeart/2016/7/layout/VerticalHollowActionList"/>
    <dgm:cxn modelId="{01E18272-85C2-4157-8F3F-C0D937C476F5}" type="presParOf" srcId="{94368BB5-07BE-46FC-A486-4EFB44617FB0}" destId="{D937E1F9-0421-4E16-A141-679C5C7DEAE2}" srcOrd="1" destOrd="0" presId="urn:microsoft.com/office/officeart/2016/7/layout/VerticalHollowActionList"/>
    <dgm:cxn modelId="{7F50CF23-E673-46AE-90D0-DF1E3E86CCD5}" type="presParOf" srcId="{94368BB5-07BE-46FC-A486-4EFB44617FB0}" destId="{BF0C3F61-81F1-4346-9DC2-EB4EE6212FA0}" srcOrd="2" destOrd="0" presId="urn:microsoft.com/office/officeart/2016/7/layout/VerticalHollowActionList"/>
    <dgm:cxn modelId="{466E5C96-9470-420F-B11C-78D2DB957070}" type="presParOf" srcId="{BF0C3F61-81F1-4346-9DC2-EB4EE6212FA0}" destId="{48796C4D-0F3A-4387-8BE2-6E4433D7F722}" srcOrd="0" destOrd="0" presId="urn:microsoft.com/office/officeart/2016/7/layout/VerticalHollowActionList"/>
    <dgm:cxn modelId="{BAA442E4-4E43-422B-A94F-CC8450DB9370}" type="presParOf" srcId="{BF0C3F61-81F1-4346-9DC2-EB4EE6212FA0}" destId="{48A3455B-70A5-40E9-858A-2DCE4FF30E1D}" srcOrd="1" destOrd="0" presId="urn:microsoft.com/office/officeart/2016/7/layout/VerticalHollowActionList"/>
    <dgm:cxn modelId="{E36428BC-3A0C-440C-A16A-B8CD2D04655F}" type="presParOf" srcId="{94368BB5-07BE-46FC-A486-4EFB44617FB0}" destId="{4074FE16-03E3-44E7-BC19-534FBF79645F}" srcOrd="3" destOrd="0" presId="urn:microsoft.com/office/officeart/2016/7/layout/VerticalHollowActionList"/>
    <dgm:cxn modelId="{021688B1-8D61-45EE-97E8-3DE50E0F9E70}" type="presParOf" srcId="{94368BB5-07BE-46FC-A486-4EFB44617FB0}" destId="{06A3219D-CB5C-4149-8A13-09B9C0B626B2}" srcOrd="4" destOrd="0" presId="urn:microsoft.com/office/officeart/2016/7/layout/VerticalHollowActionList"/>
    <dgm:cxn modelId="{46E3F948-9BDA-4736-A897-5AF30F0D3CC9}" type="presParOf" srcId="{06A3219D-CB5C-4149-8A13-09B9C0B626B2}" destId="{EA81A3FB-1E49-4D80-B195-9924A9ADD182}" srcOrd="0" destOrd="0" presId="urn:microsoft.com/office/officeart/2016/7/layout/VerticalHollowActionList"/>
    <dgm:cxn modelId="{EC0573F9-56BE-4EC8-A2C5-107E89E91513}" type="presParOf" srcId="{06A3219D-CB5C-4149-8A13-09B9C0B626B2}" destId="{68654F3C-15A5-494E-98A5-247CB682490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05E2A-5492-4E40-9330-CFBB515FDCD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6F49BC7-5B5F-449D-A278-20FEB20715B0}">
      <dgm:prSet/>
      <dgm:spPr/>
      <dgm:t>
        <a:bodyPr/>
        <a:lstStyle/>
        <a:p>
          <a:pPr>
            <a:defRPr b="1"/>
          </a:pPr>
          <a:r>
            <a:rPr lang="en-US" dirty="0"/>
            <a:t>As can be seen from the case law cited herein, any analysis of a First Amendment speech claim is a highly fact-driven analysis. </a:t>
          </a:r>
        </a:p>
      </dgm:t>
    </dgm:pt>
    <dgm:pt modelId="{81BE9067-BCA9-4F50-A701-83DBC1F9F8F6}" type="parTrans" cxnId="{239B872D-74D8-4DA1-9F37-C0E902D90187}">
      <dgm:prSet/>
      <dgm:spPr/>
      <dgm:t>
        <a:bodyPr/>
        <a:lstStyle/>
        <a:p>
          <a:endParaRPr lang="en-US"/>
        </a:p>
      </dgm:t>
    </dgm:pt>
    <dgm:pt modelId="{E3AA3668-6BE2-45AC-BFD8-BBC3157CB087}" type="sibTrans" cxnId="{239B872D-74D8-4DA1-9F37-C0E902D90187}">
      <dgm:prSet/>
      <dgm:spPr/>
      <dgm:t>
        <a:bodyPr/>
        <a:lstStyle/>
        <a:p>
          <a:endParaRPr lang="en-US"/>
        </a:p>
      </dgm:t>
    </dgm:pt>
    <dgm:pt modelId="{81E0A234-AF6A-47AE-B5A3-831221188358}">
      <dgm:prSet/>
      <dgm:spPr/>
      <dgm:t>
        <a:bodyPr/>
        <a:lstStyle/>
        <a:p>
          <a:pPr>
            <a:defRPr b="1"/>
          </a:pPr>
          <a:r>
            <a:rPr lang="en-US" dirty="0"/>
            <a:t>Speech must be:</a:t>
          </a:r>
        </a:p>
      </dgm:t>
    </dgm:pt>
    <dgm:pt modelId="{42DC082C-1BED-49B6-88C5-EC9350E716CB}" type="parTrans" cxnId="{AA437712-5CF6-40DB-8ACE-3579D7744175}">
      <dgm:prSet/>
      <dgm:spPr/>
      <dgm:t>
        <a:bodyPr/>
        <a:lstStyle/>
        <a:p>
          <a:endParaRPr lang="en-US"/>
        </a:p>
      </dgm:t>
    </dgm:pt>
    <dgm:pt modelId="{1AC3EC6B-3249-41AD-997D-DCB801D4E6C9}" type="sibTrans" cxnId="{AA437712-5CF6-40DB-8ACE-3579D7744175}">
      <dgm:prSet/>
      <dgm:spPr/>
      <dgm:t>
        <a:bodyPr/>
        <a:lstStyle/>
        <a:p>
          <a:endParaRPr lang="en-US"/>
        </a:p>
      </dgm:t>
    </dgm:pt>
    <dgm:pt modelId="{73DA7089-5899-47D2-A1F6-71918AA7DCA3}">
      <dgm:prSet custT="1"/>
      <dgm:spPr/>
      <dgm:t>
        <a:bodyPr/>
        <a:lstStyle/>
        <a:p>
          <a:r>
            <a:rPr lang="en-US" sz="1400" b="1" dirty="0"/>
            <a:t>(1) analyzed on an individual basis,</a:t>
          </a:r>
        </a:p>
      </dgm:t>
    </dgm:pt>
    <dgm:pt modelId="{0063EE2D-5879-45EB-88D2-D48091664A5F}" type="parTrans" cxnId="{2207BBB8-22B1-4D3D-AD97-679B5F0F37D7}">
      <dgm:prSet/>
      <dgm:spPr/>
      <dgm:t>
        <a:bodyPr/>
        <a:lstStyle/>
        <a:p>
          <a:endParaRPr lang="en-US"/>
        </a:p>
      </dgm:t>
    </dgm:pt>
    <dgm:pt modelId="{4509658E-5BED-4086-94C5-7A0C7D4159BF}" type="sibTrans" cxnId="{2207BBB8-22B1-4D3D-AD97-679B5F0F37D7}">
      <dgm:prSet/>
      <dgm:spPr/>
      <dgm:t>
        <a:bodyPr/>
        <a:lstStyle/>
        <a:p>
          <a:endParaRPr lang="en-US"/>
        </a:p>
      </dgm:t>
    </dgm:pt>
    <dgm:pt modelId="{E3241AFF-3976-4B9D-BEE7-1F2FE0E3D899}">
      <dgm:prSet custT="1"/>
      <dgm:spPr/>
      <dgm:t>
        <a:bodyPr/>
        <a:lstStyle/>
        <a:p>
          <a:r>
            <a:rPr lang="en-US" sz="1400" b="1" dirty="0"/>
            <a:t>(2) attention must be given to the audience/recipient, specific allegations,</a:t>
          </a:r>
        </a:p>
      </dgm:t>
    </dgm:pt>
    <dgm:pt modelId="{931853BD-AB06-4501-AD93-7664B7B1C4E3}" type="parTrans" cxnId="{A9F3E1F1-6A71-4524-B9FF-274838D3E31B}">
      <dgm:prSet/>
      <dgm:spPr/>
      <dgm:t>
        <a:bodyPr/>
        <a:lstStyle/>
        <a:p>
          <a:endParaRPr lang="en-US"/>
        </a:p>
      </dgm:t>
    </dgm:pt>
    <dgm:pt modelId="{D9E0BF93-C6AE-4597-AA6D-C3DA2B0F3F00}" type="sibTrans" cxnId="{A9F3E1F1-6A71-4524-B9FF-274838D3E31B}">
      <dgm:prSet/>
      <dgm:spPr/>
      <dgm:t>
        <a:bodyPr/>
        <a:lstStyle/>
        <a:p>
          <a:endParaRPr lang="en-US"/>
        </a:p>
      </dgm:t>
    </dgm:pt>
    <dgm:pt modelId="{CE1B882A-82C0-4E5F-92ED-82AE61DABF1B}">
      <dgm:prSet custT="1"/>
      <dgm:spPr/>
      <dgm:t>
        <a:bodyPr/>
        <a:lstStyle/>
        <a:p>
          <a:r>
            <a:rPr lang="en-US" sz="1400" b="1" dirty="0"/>
            <a:t>(3) whether the speech was made internally or externally</a:t>
          </a:r>
        </a:p>
      </dgm:t>
    </dgm:pt>
    <dgm:pt modelId="{13702D6E-ECB9-402E-85CB-3E0B353E2B13}" type="parTrans" cxnId="{15AF88B2-1187-4DB2-B35E-C27E9CA7CA09}">
      <dgm:prSet/>
      <dgm:spPr/>
      <dgm:t>
        <a:bodyPr/>
        <a:lstStyle/>
        <a:p>
          <a:endParaRPr lang="en-US"/>
        </a:p>
      </dgm:t>
    </dgm:pt>
    <dgm:pt modelId="{AF0397F4-8C10-43A4-A28F-6B3E296B7893}" type="sibTrans" cxnId="{15AF88B2-1187-4DB2-B35E-C27E9CA7CA09}">
      <dgm:prSet/>
      <dgm:spPr/>
      <dgm:t>
        <a:bodyPr/>
        <a:lstStyle/>
        <a:p>
          <a:endParaRPr lang="en-US"/>
        </a:p>
      </dgm:t>
    </dgm:pt>
    <dgm:pt modelId="{5FA449AE-1941-4A70-9D09-2C23D74C8E52}">
      <dgm:prSet custT="1"/>
      <dgm:spPr/>
      <dgm:t>
        <a:bodyPr/>
        <a:lstStyle/>
        <a:p>
          <a:r>
            <a:rPr lang="en-US" sz="1400" b="1" dirty="0"/>
            <a:t>(4) whether the individual identifies himself as an agency employee or as a concerned citizen, and</a:t>
          </a:r>
        </a:p>
      </dgm:t>
    </dgm:pt>
    <dgm:pt modelId="{1433929E-0191-4891-9261-F54C0F3B701F}" type="parTrans" cxnId="{790D610A-104E-4A59-8FDD-977FF1D267DF}">
      <dgm:prSet/>
      <dgm:spPr/>
      <dgm:t>
        <a:bodyPr/>
        <a:lstStyle/>
        <a:p>
          <a:endParaRPr lang="en-US"/>
        </a:p>
      </dgm:t>
    </dgm:pt>
    <dgm:pt modelId="{BCD02BD1-CE34-4DBE-B85F-AC0D36F5D023}" type="sibTrans" cxnId="{790D610A-104E-4A59-8FDD-977FF1D267DF}">
      <dgm:prSet/>
      <dgm:spPr/>
      <dgm:t>
        <a:bodyPr/>
        <a:lstStyle/>
        <a:p>
          <a:endParaRPr lang="en-US"/>
        </a:p>
      </dgm:t>
    </dgm:pt>
    <dgm:pt modelId="{295E4BC8-ABA7-4527-BA53-D926617B015B}">
      <dgm:prSet custT="1"/>
      <dgm:spPr/>
      <dgm:t>
        <a:bodyPr/>
        <a:lstStyle/>
        <a:p>
          <a:r>
            <a:rPr lang="en-US" sz="1400" b="1" dirty="0"/>
            <a:t>(5) whether her speech has an impact on agency operations.</a:t>
          </a:r>
        </a:p>
      </dgm:t>
    </dgm:pt>
    <dgm:pt modelId="{0A47B3B9-F243-4463-8D67-5B0BBBCD80CF}" type="parTrans" cxnId="{B173D9A9-7C45-4DED-A14C-C07E0BEAAA44}">
      <dgm:prSet/>
      <dgm:spPr/>
      <dgm:t>
        <a:bodyPr/>
        <a:lstStyle/>
        <a:p>
          <a:endParaRPr lang="en-US"/>
        </a:p>
      </dgm:t>
    </dgm:pt>
    <dgm:pt modelId="{92F6B1E9-E9A5-41F0-A0E5-3D3FD98825B4}" type="sibTrans" cxnId="{B173D9A9-7C45-4DED-A14C-C07E0BEAAA44}">
      <dgm:prSet/>
      <dgm:spPr/>
      <dgm:t>
        <a:bodyPr/>
        <a:lstStyle/>
        <a:p>
          <a:endParaRPr lang="en-US"/>
        </a:p>
      </dgm:t>
    </dgm:pt>
    <dgm:pt modelId="{1567A151-65AD-4763-BD06-70F10A49D4AE}" type="pres">
      <dgm:prSet presAssocID="{D9F05E2A-5492-4E40-9330-CFBB515FDCD9}" presName="root" presStyleCnt="0">
        <dgm:presLayoutVars>
          <dgm:dir/>
          <dgm:resizeHandles val="exact"/>
        </dgm:presLayoutVars>
      </dgm:prSet>
      <dgm:spPr/>
    </dgm:pt>
    <dgm:pt modelId="{8675D3E7-A724-4F44-B064-F3506F7403CC}" type="pres">
      <dgm:prSet presAssocID="{06F49BC7-5B5F-449D-A278-20FEB20715B0}" presName="compNode" presStyleCnt="0"/>
      <dgm:spPr/>
    </dgm:pt>
    <dgm:pt modelId="{A39CF673-4788-4063-9653-B8C511036CAC}" type="pres">
      <dgm:prSet presAssocID="{06F49BC7-5B5F-449D-A278-20FEB20715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D250A686-C3B4-4123-84B0-ABDADEBD25FA}" type="pres">
      <dgm:prSet presAssocID="{06F49BC7-5B5F-449D-A278-20FEB20715B0}" presName="iconSpace" presStyleCnt="0"/>
      <dgm:spPr/>
    </dgm:pt>
    <dgm:pt modelId="{56434813-42B1-4546-9729-FFAC7192B2CC}" type="pres">
      <dgm:prSet presAssocID="{06F49BC7-5B5F-449D-A278-20FEB20715B0}" presName="parTx" presStyleLbl="revTx" presStyleIdx="0" presStyleCnt="4">
        <dgm:presLayoutVars>
          <dgm:chMax val="0"/>
          <dgm:chPref val="0"/>
        </dgm:presLayoutVars>
      </dgm:prSet>
      <dgm:spPr/>
    </dgm:pt>
    <dgm:pt modelId="{0666B676-9AB6-498C-8CFA-43F7D94C1000}" type="pres">
      <dgm:prSet presAssocID="{06F49BC7-5B5F-449D-A278-20FEB20715B0}" presName="txSpace" presStyleCnt="0"/>
      <dgm:spPr/>
    </dgm:pt>
    <dgm:pt modelId="{E6952F75-8E26-4022-B646-DEAD7AFE68CE}" type="pres">
      <dgm:prSet presAssocID="{06F49BC7-5B5F-449D-A278-20FEB20715B0}" presName="desTx" presStyleLbl="revTx" presStyleIdx="1" presStyleCnt="4">
        <dgm:presLayoutVars/>
      </dgm:prSet>
      <dgm:spPr/>
    </dgm:pt>
    <dgm:pt modelId="{847573B0-86B1-4DD6-8994-BBD1688E788E}" type="pres">
      <dgm:prSet presAssocID="{E3AA3668-6BE2-45AC-BFD8-BBC3157CB087}" presName="sibTrans" presStyleCnt="0"/>
      <dgm:spPr/>
    </dgm:pt>
    <dgm:pt modelId="{5015DC7C-C6AF-47B6-B3EA-1CAD4A78794A}" type="pres">
      <dgm:prSet presAssocID="{81E0A234-AF6A-47AE-B5A3-831221188358}" presName="compNode" presStyleCnt="0"/>
      <dgm:spPr/>
    </dgm:pt>
    <dgm:pt modelId="{259F2A9D-C7E6-4821-85A0-08B22088EB28}" type="pres">
      <dgm:prSet presAssocID="{81E0A234-AF6A-47AE-B5A3-831221188358}" presName="iconRect" presStyleLbl="node1" presStyleIdx="1" presStyleCnt="2" custLinFactNeighborX="-603" custLinFactNeighborY="2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EF20E406-4477-4FE5-AE63-EE958C616BEC}" type="pres">
      <dgm:prSet presAssocID="{81E0A234-AF6A-47AE-B5A3-831221188358}" presName="iconSpace" presStyleCnt="0"/>
      <dgm:spPr/>
    </dgm:pt>
    <dgm:pt modelId="{B6688FA4-DB4D-40EB-AAAC-866F2B46EE8A}" type="pres">
      <dgm:prSet presAssocID="{81E0A234-AF6A-47AE-B5A3-831221188358}" presName="parTx" presStyleLbl="revTx" presStyleIdx="2" presStyleCnt="4" custLinFactNeighborX="-3904" custLinFactNeighborY="-21537">
        <dgm:presLayoutVars>
          <dgm:chMax val="0"/>
          <dgm:chPref val="0"/>
        </dgm:presLayoutVars>
      </dgm:prSet>
      <dgm:spPr/>
    </dgm:pt>
    <dgm:pt modelId="{B746C5EA-0461-4631-B6C8-3038356E41D2}" type="pres">
      <dgm:prSet presAssocID="{81E0A234-AF6A-47AE-B5A3-831221188358}" presName="txSpace" presStyleCnt="0"/>
      <dgm:spPr/>
    </dgm:pt>
    <dgm:pt modelId="{31B5F786-5423-4F2B-9144-126F5A9DBDF2}" type="pres">
      <dgm:prSet presAssocID="{81E0A234-AF6A-47AE-B5A3-831221188358}" presName="desTx" presStyleLbl="revTx" presStyleIdx="3" presStyleCnt="4" custLinFactNeighborX="-4559" custLinFactNeighborY="-26824">
        <dgm:presLayoutVars/>
      </dgm:prSet>
      <dgm:spPr/>
    </dgm:pt>
  </dgm:ptLst>
  <dgm:cxnLst>
    <dgm:cxn modelId="{790D610A-104E-4A59-8FDD-977FF1D267DF}" srcId="{81E0A234-AF6A-47AE-B5A3-831221188358}" destId="{5FA449AE-1941-4A70-9D09-2C23D74C8E52}" srcOrd="3" destOrd="0" parTransId="{1433929E-0191-4891-9261-F54C0F3B701F}" sibTransId="{BCD02BD1-CE34-4DBE-B85F-AC0D36F5D023}"/>
    <dgm:cxn modelId="{AA437712-5CF6-40DB-8ACE-3579D7744175}" srcId="{D9F05E2A-5492-4E40-9330-CFBB515FDCD9}" destId="{81E0A234-AF6A-47AE-B5A3-831221188358}" srcOrd="1" destOrd="0" parTransId="{42DC082C-1BED-49B6-88C5-EC9350E716CB}" sibTransId="{1AC3EC6B-3249-41AD-997D-DCB801D4E6C9}"/>
    <dgm:cxn modelId="{B27D6D13-7E3C-4CF9-A89F-FB86F45A0FC6}" type="presOf" srcId="{81E0A234-AF6A-47AE-B5A3-831221188358}" destId="{B6688FA4-DB4D-40EB-AAAC-866F2B46EE8A}" srcOrd="0" destOrd="0" presId="urn:microsoft.com/office/officeart/2018/2/layout/IconLabelDescriptionList"/>
    <dgm:cxn modelId="{239B872D-74D8-4DA1-9F37-C0E902D90187}" srcId="{D9F05E2A-5492-4E40-9330-CFBB515FDCD9}" destId="{06F49BC7-5B5F-449D-A278-20FEB20715B0}" srcOrd="0" destOrd="0" parTransId="{81BE9067-BCA9-4F50-A701-83DBC1F9F8F6}" sibTransId="{E3AA3668-6BE2-45AC-BFD8-BBC3157CB087}"/>
    <dgm:cxn modelId="{ACB98370-B709-46AD-8B45-91D9D69D7031}" type="presOf" srcId="{D9F05E2A-5492-4E40-9330-CFBB515FDCD9}" destId="{1567A151-65AD-4763-BD06-70F10A49D4AE}" srcOrd="0" destOrd="0" presId="urn:microsoft.com/office/officeart/2018/2/layout/IconLabelDescriptionList"/>
    <dgm:cxn modelId="{6CA67A71-6538-4C8A-A1DF-EAAF9856FE31}" type="presOf" srcId="{73DA7089-5899-47D2-A1F6-71918AA7DCA3}" destId="{31B5F786-5423-4F2B-9144-126F5A9DBDF2}" srcOrd="0" destOrd="0" presId="urn:microsoft.com/office/officeart/2018/2/layout/IconLabelDescriptionList"/>
    <dgm:cxn modelId="{FA8B6683-91D4-4394-871C-11578D4150C5}" type="presOf" srcId="{06F49BC7-5B5F-449D-A278-20FEB20715B0}" destId="{56434813-42B1-4546-9729-FFAC7192B2CC}" srcOrd="0" destOrd="0" presId="urn:microsoft.com/office/officeart/2018/2/layout/IconLabelDescriptionList"/>
    <dgm:cxn modelId="{60BC6683-92C3-40E2-94E8-6BE60E9A6913}" type="presOf" srcId="{295E4BC8-ABA7-4527-BA53-D926617B015B}" destId="{31B5F786-5423-4F2B-9144-126F5A9DBDF2}" srcOrd="0" destOrd="4" presId="urn:microsoft.com/office/officeart/2018/2/layout/IconLabelDescriptionList"/>
    <dgm:cxn modelId="{EC65D492-FF49-4341-8FD2-0F0B0659CC18}" type="presOf" srcId="{E3241AFF-3976-4B9D-BEE7-1F2FE0E3D899}" destId="{31B5F786-5423-4F2B-9144-126F5A9DBDF2}" srcOrd="0" destOrd="1" presId="urn:microsoft.com/office/officeart/2018/2/layout/IconLabelDescriptionList"/>
    <dgm:cxn modelId="{5A63B598-765B-4ABF-ADDF-AC4BB7DE352E}" type="presOf" srcId="{CE1B882A-82C0-4E5F-92ED-82AE61DABF1B}" destId="{31B5F786-5423-4F2B-9144-126F5A9DBDF2}" srcOrd="0" destOrd="2" presId="urn:microsoft.com/office/officeart/2018/2/layout/IconLabelDescriptionList"/>
    <dgm:cxn modelId="{21A90E9D-52AA-4A77-A1DB-BB35E322CDA7}" type="presOf" srcId="{5FA449AE-1941-4A70-9D09-2C23D74C8E52}" destId="{31B5F786-5423-4F2B-9144-126F5A9DBDF2}" srcOrd="0" destOrd="3" presId="urn:microsoft.com/office/officeart/2018/2/layout/IconLabelDescriptionList"/>
    <dgm:cxn modelId="{B173D9A9-7C45-4DED-A14C-C07E0BEAAA44}" srcId="{81E0A234-AF6A-47AE-B5A3-831221188358}" destId="{295E4BC8-ABA7-4527-BA53-D926617B015B}" srcOrd="4" destOrd="0" parTransId="{0A47B3B9-F243-4463-8D67-5B0BBBCD80CF}" sibTransId="{92F6B1E9-E9A5-41F0-A0E5-3D3FD98825B4}"/>
    <dgm:cxn modelId="{15AF88B2-1187-4DB2-B35E-C27E9CA7CA09}" srcId="{81E0A234-AF6A-47AE-B5A3-831221188358}" destId="{CE1B882A-82C0-4E5F-92ED-82AE61DABF1B}" srcOrd="2" destOrd="0" parTransId="{13702D6E-ECB9-402E-85CB-3E0B353E2B13}" sibTransId="{AF0397F4-8C10-43A4-A28F-6B3E296B7893}"/>
    <dgm:cxn modelId="{2207BBB8-22B1-4D3D-AD97-679B5F0F37D7}" srcId="{81E0A234-AF6A-47AE-B5A3-831221188358}" destId="{73DA7089-5899-47D2-A1F6-71918AA7DCA3}" srcOrd="0" destOrd="0" parTransId="{0063EE2D-5879-45EB-88D2-D48091664A5F}" sibTransId="{4509658E-5BED-4086-94C5-7A0C7D4159BF}"/>
    <dgm:cxn modelId="{A9F3E1F1-6A71-4524-B9FF-274838D3E31B}" srcId="{81E0A234-AF6A-47AE-B5A3-831221188358}" destId="{E3241AFF-3976-4B9D-BEE7-1F2FE0E3D899}" srcOrd="1" destOrd="0" parTransId="{931853BD-AB06-4501-AD93-7664B7B1C4E3}" sibTransId="{D9E0BF93-C6AE-4597-AA6D-C3DA2B0F3F00}"/>
    <dgm:cxn modelId="{539B2A05-9D0D-45B4-BC35-D297FC07EBB1}" type="presParOf" srcId="{1567A151-65AD-4763-BD06-70F10A49D4AE}" destId="{8675D3E7-A724-4F44-B064-F3506F7403CC}" srcOrd="0" destOrd="0" presId="urn:microsoft.com/office/officeart/2018/2/layout/IconLabelDescriptionList"/>
    <dgm:cxn modelId="{C03E1266-1372-4572-A334-938A6FEEB9B3}" type="presParOf" srcId="{8675D3E7-A724-4F44-B064-F3506F7403CC}" destId="{A39CF673-4788-4063-9653-B8C511036CAC}" srcOrd="0" destOrd="0" presId="urn:microsoft.com/office/officeart/2018/2/layout/IconLabelDescriptionList"/>
    <dgm:cxn modelId="{FA839634-A6DD-4B8A-929A-F92E99C389D4}" type="presParOf" srcId="{8675D3E7-A724-4F44-B064-F3506F7403CC}" destId="{D250A686-C3B4-4123-84B0-ABDADEBD25FA}" srcOrd="1" destOrd="0" presId="urn:microsoft.com/office/officeart/2018/2/layout/IconLabelDescriptionList"/>
    <dgm:cxn modelId="{E58759F5-C830-41AE-A228-959328ED4EE7}" type="presParOf" srcId="{8675D3E7-A724-4F44-B064-F3506F7403CC}" destId="{56434813-42B1-4546-9729-FFAC7192B2CC}" srcOrd="2" destOrd="0" presId="urn:microsoft.com/office/officeart/2018/2/layout/IconLabelDescriptionList"/>
    <dgm:cxn modelId="{FE905802-6560-4AF7-BE98-5E360F8FBA9E}" type="presParOf" srcId="{8675D3E7-A724-4F44-B064-F3506F7403CC}" destId="{0666B676-9AB6-498C-8CFA-43F7D94C1000}" srcOrd="3" destOrd="0" presId="urn:microsoft.com/office/officeart/2018/2/layout/IconLabelDescriptionList"/>
    <dgm:cxn modelId="{CD1B1E25-C0B3-4B50-85C8-8F0457BD20A8}" type="presParOf" srcId="{8675D3E7-A724-4F44-B064-F3506F7403CC}" destId="{E6952F75-8E26-4022-B646-DEAD7AFE68CE}" srcOrd="4" destOrd="0" presId="urn:microsoft.com/office/officeart/2018/2/layout/IconLabelDescriptionList"/>
    <dgm:cxn modelId="{277ACFA9-F5C0-4E69-BA96-54FBB2E9A3A3}" type="presParOf" srcId="{1567A151-65AD-4763-BD06-70F10A49D4AE}" destId="{847573B0-86B1-4DD6-8994-BBD1688E788E}" srcOrd="1" destOrd="0" presId="urn:microsoft.com/office/officeart/2018/2/layout/IconLabelDescriptionList"/>
    <dgm:cxn modelId="{9C4A4C4A-9B66-4D86-AC8D-CBC67CED1381}" type="presParOf" srcId="{1567A151-65AD-4763-BD06-70F10A49D4AE}" destId="{5015DC7C-C6AF-47B6-B3EA-1CAD4A78794A}" srcOrd="2" destOrd="0" presId="urn:microsoft.com/office/officeart/2018/2/layout/IconLabelDescriptionList"/>
    <dgm:cxn modelId="{E7A17D34-66B2-40FA-852D-B23AB332F06F}" type="presParOf" srcId="{5015DC7C-C6AF-47B6-B3EA-1CAD4A78794A}" destId="{259F2A9D-C7E6-4821-85A0-08B22088EB28}" srcOrd="0" destOrd="0" presId="urn:microsoft.com/office/officeart/2018/2/layout/IconLabelDescriptionList"/>
    <dgm:cxn modelId="{F2B269FC-D627-4DB1-B8B5-B8C6C0F4B95C}" type="presParOf" srcId="{5015DC7C-C6AF-47B6-B3EA-1CAD4A78794A}" destId="{EF20E406-4477-4FE5-AE63-EE958C616BEC}" srcOrd="1" destOrd="0" presId="urn:microsoft.com/office/officeart/2018/2/layout/IconLabelDescriptionList"/>
    <dgm:cxn modelId="{EC3D2A88-A875-4C55-B154-7F02EC9DB383}" type="presParOf" srcId="{5015DC7C-C6AF-47B6-B3EA-1CAD4A78794A}" destId="{B6688FA4-DB4D-40EB-AAAC-866F2B46EE8A}" srcOrd="2" destOrd="0" presId="urn:microsoft.com/office/officeart/2018/2/layout/IconLabelDescriptionList"/>
    <dgm:cxn modelId="{2FD5FC6B-0CB6-4E46-A8F9-A6DCDA73AC85}" type="presParOf" srcId="{5015DC7C-C6AF-47B6-B3EA-1CAD4A78794A}" destId="{B746C5EA-0461-4631-B6C8-3038356E41D2}" srcOrd="3" destOrd="0" presId="urn:microsoft.com/office/officeart/2018/2/layout/IconLabelDescriptionList"/>
    <dgm:cxn modelId="{05815F03-990E-4A3D-A38F-83B617BF11D0}" type="presParOf" srcId="{5015DC7C-C6AF-47B6-B3EA-1CAD4A78794A}" destId="{31B5F786-5423-4F2B-9144-126F5A9DBDF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72B19-C4E6-4AA1-B9A2-B97B078AD72B}">
      <dsp:nvSpPr>
        <dsp:cNvPr id="0" name=""/>
        <dsp:cNvSpPr/>
      </dsp:nvSpPr>
      <dsp:spPr>
        <a:xfrm>
          <a:off x="11367" y="45135"/>
          <a:ext cx="739787" cy="720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CD4C7A-0DF6-4852-B566-85594E0BD6FA}">
      <dsp:nvSpPr>
        <dsp:cNvPr id="0" name=""/>
        <dsp:cNvSpPr/>
      </dsp:nvSpPr>
      <dsp:spPr>
        <a:xfrm>
          <a:off x="11367" y="918818"/>
          <a:ext cx="2113678" cy="2475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i="1" u="sng" kern="1200" dirty="0"/>
            <a:t>Protected</a:t>
          </a:r>
          <a:r>
            <a:rPr lang="en-US" sz="1400" i="1" kern="1200" dirty="0"/>
            <a:t> </a:t>
          </a:r>
          <a:r>
            <a:rPr lang="en-US" sz="1400" i="0" kern="1200" dirty="0"/>
            <a:t>On-Duty Speech:</a:t>
          </a:r>
        </a:p>
        <a:p>
          <a:pPr marL="0" lvl="0" indent="0" algn="l" defTabSz="622300">
            <a:lnSpc>
              <a:spcPct val="100000"/>
            </a:lnSpc>
            <a:spcBef>
              <a:spcPct val="0"/>
            </a:spcBef>
            <a:spcAft>
              <a:spcPct val="35000"/>
            </a:spcAft>
            <a:buNone/>
            <a:defRPr b="1"/>
          </a:pPr>
          <a:r>
            <a:rPr lang="en-US" sz="1400" kern="1200" dirty="0"/>
            <a:t>When a public employee engages in speech pursuant to their “official” job duties, they are generally </a:t>
          </a:r>
          <a:r>
            <a:rPr lang="en-US" sz="1400" u="sng" kern="1200" dirty="0"/>
            <a:t>not</a:t>
          </a:r>
          <a:r>
            <a:rPr lang="en-US" sz="1400" kern="1200" dirty="0"/>
            <a:t> speaking as private citizens, and their speech is </a:t>
          </a:r>
          <a:r>
            <a:rPr lang="en-US" sz="1400" u="sng" kern="1200" dirty="0"/>
            <a:t>protected</a:t>
          </a:r>
          <a:r>
            <a:rPr lang="en-US" sz="1400" kern="1200" dirty="0"/>
            <a:t>.</a:t>
          </a:r>
        </a:p>
        <a:p>
          <a:pPr marL="0" lvl="0" indent="0" algn="l" defTabSz="622300">
            <a:lnSpc>
              <a:spcPct val="100000"/>
            </a:lnSpc>
            <a:spcBef>
              <a:spcPct val="0"/>
            </a:spcBef>
            <a:spcAft>
              <a:spcPct val="35000"/>
            </a:spcAft>
            <a:buNone/>
            <a:defRPr b="1"/>
          </a:pPr>
          <a:r>
            <a:rPr lang="en-US" sz="1400" i="1" kern="1200" dirty="0"/>
            <a:t>Garcetti v. Ceballos</a:t>
          </a:r>
          <a:r>
            <a:rPr lang="en-US" sz="1400" kern="1200" dirty="0"/>
            <a:t>, 547 U.S. 410 (2006)</a:t>
          </a:r>
        </a:p>
      </dsp:txBody>
      <dsp:txXfrm>
        <a:off x="11367" y="918818"/>
        <a:ext cx="2113678" cy="2475702"/>
      </dsp:txXfrm>
    </dsp:sp>
    <dsp:sp modelId="{083E364B-3399-40E8-9089-513CD078B8FB}">
      <dsp:nvSpPr>
        <dsp:cNvPr id="0" name=""/>
        <dsp:cNvSpPr/>
      </dsp:nvSpPr>
      <dsp:spPr>
        <a:xfrm>
          <a:off x="11367" y="3465635"/>
          <a:ext cx="2113678" cy="142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endParaRPr lang="en-US" sz="1400" kern="1200" dirty="0"/>
        </a:p>
      </dsp:txBody>
      <dsp:txXfrm>
        <a:off x="11367" y="3465635"/>
        <a:ext cx="2113678" cy="142206"/>
      </dsp:txXfrm>
    </dsp:sp>
    <dsp:sp modelId="{773CF827-F319-495A-890B-BB554D21D607}">
      <dsp:nvSpPr>
        <dsp:cNvPr id="0" name=""/>
        <dsp:cNvSpPr/>
      </dsp:nvSpPr>
      <dsp:spPr>
        <a:xfrm>
          <a:off x="2494939" y="91916"/>
          <a:ext cx="739787" cy="7207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36A7BB-E48A-48A7-AE05-4E14985C1AAD}">
      <dsp:nvSpPr>
        <dsp:cNvPr id="0" name=""/>
        <dsp:cNvSpPr/>
      </dsp:nvSpPr>
      <dsp:spPr>
        <a:xfrm>
          <a:off x="2494939" y="965600"/>
          <a:ext cx="2113678" cy="2475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endParaRPr lang="en-US" sz="1800" kern="1200" dirty="0"/>
        </a:p>
      </dsp:txBody>
      <dsp:txXfrm>
        <a:off x="2494939" y="965600"/>
        <a:ext cx="2113678" cy="2475702"/>
      </dsp:txXfrm>
    </dsp:sp>
    <dsp:sp modelId="{1F1EB859-CC44-4246-86BF-2D23A29D6721}">
      <dsp:nvSpPr>
        <dsp:cNvPr id="0" name=""/>
        <dsp:cNvSpPr/>
      </dsp:nvSpPr>
      <dsp:spPr>
        <a:xfrm>
          <a:off x="2494939" y="3512416"/>
          <a:ext cx="2113678" cy="48644"/>
        </a:xfrm>
        <a:prstGeom prst="rect">
          <a:avLst/>
        </a:prstGeom>
        <a:noFill/>
        <a:ln>
          <a:noFill/>
        </a:ln>
        <a:effectLst/>
      </dsp:spPr>
      <dsp:style>
        <a:lnRef idx="0">
          <a:scrgbClr r="0" g="0" b="0"/>
        </a:lnRef>
        <a:fillRef idx="0">
          <a:scrgbClr r="0" g="0" b="0"/>
        </a:fillRef>
        <a:effectRef idx="0">
          <a:scrgbClr r="0" g="0" b="0"/>
        </a:effectRef>
        <a:fontRef idx="minor"/>
      </dsp:style>
    </dsp:sp>
    <dsp:sp modelId="{AC8A75AE-61DD-4D12-B14A-AD4D02493D17}">
      <dsp:nvSpPr>
        <dsp:cNvPr id="0" name=""/>
        <dsp:cNvSpPr/>
      </dsp:nvSpPr>
      <dsp:spPr>
        <a:xfrm>
          <a:off x="5252528" y="91916"/>
          <a:ext cx="739787" cy="7207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C57353-1889-4816-A964-9331A2083565}">
      <dsp:nvSpPr>
        <dsp:cNvPr id="0" name=""/>
        <dsp:cNvSpPr/>
      </dsp:nvSpPr>
      <dsp:spPr>
        <a:xfrm>
          <a:off x="4978511" y="1009147"/>
          <a:ext cx="2661712" cy="23886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i="0" kern="1200" dirty="0"/>
            <a:t>Off-Duty Speech </a:t>
          </a:r>
          <a:r>
            <a:rPr lang="en-US" sz="1400" i="1" u="sng" kern="1200" dirty="0"/>
            <a:t>Not </a:t>
          </a:r>
          <a:r>
            <a:rPr lang="en-US" sz="1400" i="0" kern="1200" dirty="0"/>
            <a:t>Protected:  A public employee speaks as a private citizen or “off-duty” when a) the statements are made in the capacity as a citizen with no “official duty” to make the statements; or b) the speech was not the product of performing their job duty.  </a:t>
          </a:r>
          <a:r>
            <a:rPr lang="en-US" sz="1400" i="1" kern="1200" dirty="0"/>
            <a:t> Kennedy v. Bremerton Sch. Dist.</a:t>
          </a:r>
          <a:r>
            <a:rPr lang="en-US" sz="1400" kern="1200" dirty="0"/>
            <a:t>, 132 </a:t>
          </a:r>
          <a:r>
            <a:rPr lang="en-US" sz="1400" kern="1200" dirty="0" err="1"/>
            <a:t>S.Ct</a:t>
          </a:r>
          <a:r>
            <a:rPr lang="en-US" sz="1400" kern="1200" dirty="0"/>
            <a:t>. 2407 (2022).</a:t>
          </a:r>
        </a:p>
      </dsp:txBody>
      <dsp:txXfrm>
        <a:off x="4978511" y="1009147"/>
        <a:ext cx="2661712" cy="2388607"/>
      </dsp:txXfrm>
    </dsp:sp>
    <dsp:sp modelId="{74AFAF91-7D8E-4EB4-AA88-B24C64634347}">
      <dsp:nvSpPr>
        <dsp:cNvPr id="0" name=""/>
        <dsp:cNvSpPr/>
      </dsp:nvSpPr>
      <dsp:spPr>
        <a:xfrm>
          <a:off x="5252528" y="3512416"/>
          <a:ext cx="2113678" cy="48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a:t>
          </a:r>
        </a:p>
      </dsp:txBody>
      <dsp:txXfrm>
        <a:off x="5252528" y="3512416"/>
        <a:ext cx="2113678" cy="48644"/>
      </dsp:txXfrm>
    </dsp:sp>
    <dsp:sp modelId="{AD8E98B4-F702-42B3-91C2-2406E6830FE2}">
      <dsp:nvSpPr>
        <dsp:cNvPr id="0" name=""/>
        <dsp:cNvSpPr/>
      </dsp:nvSpPr>
      <dsp:spPr>
        <a:xfrm>
          <a:off x="8010117" y="91916"/>
          <a:ext cx="739787" cy="720788"/>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389CB9-121A-4E52-8F26-EB33296F2C20}">
      <dsp:nvSpPr>
        <dsp:cNvPr id="0" name=""/>
        <dsp:cNvSpPr/>
      </dsp:nvSpPr>
      <dsp:spPr>
        <a:xfrm>
          <a:off x="8010117" y="965600"/>
          <a:ext cx="2113678" cy="2475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endParaRPr lang="en-US" sz="3600" kern="1200" dirty="0"/>
        </a:p>
      </dsp:txBody>
      <dsp:txXfrm>
        <a:off x="8010117" y="965600"/>
        <a:ext cx="2113678" cy="2475702"/>
      </dsp:txXfrm>
    </dsp:sp>
    <dsp:sp modelId="{CC7D8108-F9CC-4CBC-977A-1C704E7CEBE2}">
      <dsp:nvSpPr>
        <dsp:cNvPr id="0" name=""/>
        <dsp:cNvSpPr/>
      </dsp:nvSpPr>
      <dsp:spPr>
        <a:xfrm>
          <a:off x="8010117" y="3512416"/>
          <a:ext cx="2113678" cy="486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4E781-BE17-4F73-9712-C3B34BF6C160}">
      <dsp:nvSpPr>
        <dsp:cNvPr id="0" name=""/>
        <dsp:cNvSpPr/>
      </dsp:nvSpPr>
      <dsp:spPr>
        <a:xfrm rot="5400000">
          <a:off x="6016717" y="-2430046"/>
          <a:ext cx="1028515" cy="614680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baseline="0" dirty="0"/>
            <a:t>The 6th Circuit appeals court noted that Marquardt’s First Amendment interests bear heavy weight, but in this case did not outweigh the interest of the City.</a:t>
          </a:r>
          <a:endParaRPr lang="en-US" sz="1600" b="1" kern="1200" dirty="0"/>
        </a:p>
      </dsp:txBody>
      <dsp:txXfrm rot="-5400000">
        <a:off x="3457575" y="179304"/>
        <a:ext cx="6096592" cy="928099"/>
      </dsp:txXfrm>
    </dsp:sp>
    <dsp:sp modelId="{45D98F30-8C3B-4A4F-92DC-0F672EAAFD22}">
      <dsp:nvSpPr>
        <dsp:cNvPr id="0" name=""/>
        <dsp:cNvSpPr/>
      </dsp:nvSpPr>
      <dsp:spPr>
        <a:xfrm>
          <a:off x="0" y="531"/>
          <a:ext cx="3457575" cy="1285644"/>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In </a:t>
          </a:r>
          <a:r>
            <a:rPr lang="en-US" sz="1400" b="1" i="1" kern="1200" dirty="0"/>
            <a:t>Marquardt</a:t>
          </a:r>
          <a:r>
            <a:rPr lang="en-US" sz="1400" b="1" kern="1200" dirty="0"/>
            <a:t>, a city EMS employee was fired after it was discovered he used his personal Facebook account to make violent comments about Tamir Rice, a recently murdered child.</a:t>
          </a:r>
        </a:p>
      </dsp:txBody>
      <dsp:txXfrm>
        <a:off x="62760" y="63291"/>
        <a:ext cx="3332055" cy="1160124"/>
      </dsp:txXfrm>
    </dsp:sp>
    <dsp:sp modelId="{0399E279-8D0E-4917-A0AF-4B0F87C935FC}">
      <dsp:nvSpPr>
        <dsp:cNvPr id="0" name=""/>
        <dsp:cNvSpPr/>
      </dsp:nvSpPr>
      <dsp:spPr>
        <a:xfrm rot="5400000">
          <a:off x="5537844" y="-733188"/>
          <a:ext cx="1973504" cy="614079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baseline="0"/>
            <a:t>(1) impaired discipline by superiors or harmony among co-workers;</a:t>
          </a:r>
          <a:endParaRPr lang="en-US" sz="1600" b="1" kern="1200" dirty="0"/>
        </a:p>
        <a:p>
          <a:pPr marL="171450" lvl="1" indent="-171450" algn="l" defTabSz="711200">
            <a:lnSpc>
              <a:spcPct val="90000"/>
            </a:lnSpc>
            <a:spcBef>
              <a:spcPct val="0"/>
            </a:spcBef>
            <a:spcAft>
              <a:spcPct val="15000"/>
            </a:spcAft>
            <a:buChar char="•"/>
          </a:pPr>
          <a:r>
            <a:rPr lang="en-US" sz="1600" b="1" kern="1200" baseline="0" dirty="0"/>
            <a:t>(2) had a detrimental impact on close working relationships for which confidence and personal loyalty were necessary;</a:t>
          </a:r>
          <a:endParaRPr lang="en-US" sz="1600" b="1" kern="1200" dirty="0"/>
        </a:p>
        <a:p>
          <a:pPr marL="171450" lvl="1" indent="-171450" algn="l" defTabSz="711200">
            <a:lnSpc>
              <a:spcPct val="90000"/>
            </a:lnSpc>
            <a:spcBef>
              <a:spcPct val="0"/>
            </a:spcBef>
            <a:spcAft>
              <a:spcPct val="15000"/>
            </a:spcAft>
            <a:buChar char="•"/>
          </a:pPr>
          <a:r>
            <a:rPr lang="en-US" sz="1600" b="1" kern="1200" baseline="0" dirty="0"/>
            <a:t>(3) impeded the performance of Marquardt’s duties or the regular operations of Cleveland EMS; or</a:t>
          </a:r>
          <a:endParaRPr lang="en-US" sz="1600" b="1" kern="1200" dirty="0"/>
        </a:p>
        <a:p>
          <a:pPr marL="171450" lvl="1" indent="-171450" algn="l" defTabSz="711200">
            <a:lnSpc>
              <a:spcPct val="90000"/>
            </a:lnSpc>
            <a:spcBef>
              <a:spcPct val="0"/>
            </a:spcBef>
            <a:spcAft>
              <a:spcPct val="15000"/>
            </a:spcAft>
            <a:buChar char="•"/>
          </a:pPr>
          <a:r>
            <a:rPr lang="en-US" sz="1600" b="1" kern="1200" baseline="0" dirty="0"/>
            <a:t>(4) undermined the City’s mission.</a:t>
          </a:r>
          <a:endParaRPr lang="en-US" sz="1600" b="1" kern="1200" dirty="0"/>
        </a:p>
      </dsp:txBody>
      <dsp:txXfrm rot="-5400000">
        <a:off x="3454198" y="1446797"/>
        <a:ext cx="6044458" cy="1780826"/>
      </dsp:txXfrm>
    </dsp:sp>
    <dsp:sp modelId="{B4FE011C-AC02-4620-95A6-D74E42A4D633}">
      <dsp:nvSpPr>
        <dsp:cNvPr id="0" name=""/>
        <dsp:cNvSpPr/>
      </dsp:nvSpPr>
      <dsp:spPr>
        <a:xfrm>
          <a:off x="0" y="1694388"/>
          <a:ext cx="3454198" cy="1285644"/>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In determining the City’s interest, the court considered whether Marquardt’s posts:</a:t>
          </a:r>
        </a:p>
      </dsp:txBody>
      <dsp:txXfrm>
        <a:off x="62760" y="1757148"/>
        <a:ext cx="3328678" cy="1160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9F632-2A16-4C7A-B245-4006CE31F07F}">
      <dsp:nvSpPr>
        <dsp:cNvPr id="0" name=""/>
        <dsp:cNvSpPr/>
      </dsp:nvSpPr>
      <dsp:spPr>
        <a:xfrm>
          <a:off x="1924216" y="154459"/>
          <a:ext cx="757001" cy="7570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0D9770-C6A4-49C7-95B3-349CD647676B}">
      <dsp:nvSpPr>
        <dsp:cNvPr id="0" name=""/>
        <dsp:cNvSpPr/>
      </dsp:nvSpPr>
      <dsp:spPr>
        <a:xfrm>
          <a:off x="1476306" y="996895"/>
          <a:ext cx="1682226" cy="260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Unauthorized monitoring or accessing the personal social media accounts of employees or job applicants may implicate the federal Stored Communications Act (SCA). The SCA generally prohibits intentional, unauthorized access to electronic information.</a:t>
          </a:r>
        </a:p>
      </dsp:txBody>
      <dsp:txXfrm>
        <a:off x="1476306" y="996895"/>
        <a:ext cx="1682226" cy="2602194"/>
      </dsp:txXfrm>
    </dsp:sp>
    <dsp:sp modelId="{3E68ABE7-4451-4723-8F07-4D9C90F5C5DD}">
      <dsp:nvSpPr>
        <dsp:cNvPr id="0" name=""/>
        <dsp:cNvSpPr/>
      </dsp:nvSpPr>
      <dsp:spPr>
        <a:xfrm>
          <a:off x="3900832" y="154459"/>
          <a:ext cx="757001" cy="7570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3A434-C386-489C-8C00-B082DC663B51}">
      <dsp:nvSpPr>
        <dsp:cNvPr id="0" name=""/>
        <dsp:cNvSpPr/>
      </dsp:nvSpPr>
      <dsp:spPr>
        <a:xfrm>
          <a:off x="3397745" y="989817"/>
          <a:ext cx="1682226" cy="260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Although viewing public social media content likely will not run afoul of the SCA, employers should not intentionally access non-public information on employees’ or job applicants’ personal social media accounts without authorization.</a:t>
          </a:r>
        </a:p>
      </dsp:txBody>
      <dsp:txXfrm>
        <a:off x="3397745" y="989817"/>
        <a:ext cx="1682226" cy="2602194"/>
      </dsp:txXfrm>
    </dsp:sp>
    <dsp:sp modelId="{A9848FDD-4366-4598-A6D1-43D4E8B12012}">
      <dsp:nvSpPr>
        <dsp:cNvPr id="0" name=""/>
        <dsp:cNvSpPr/>
      </dsp:nvSpPr>
      <dsp:spPr>
        <a:xfrm>
          <a:off x="5877448" y="154459"/>
          <a:ext cx="757001" cy="7570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588C07-1AD9-4F67-AF9C-1EA1155F9BB3}">
      <dsp:nvSpPr>
        <dsp:cNvPr id="0" name=""/>
        <dsp:cNvSpPr/>
      </dsp:nvSpPr>
      <dsp:spPr>
        <a:xfrm>
          <a:off x="5374361" y="978263"/>
          <a:ext cx="1682226" cy="260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Employers should avoid screening the social media accounts of job applicants, as information on an applicant’s account could reveal his or her membership in a protected class, including their race and gender. Viewing an applicant’s social media account could lead to allegations of discrimination if the applicant is not selected for the position. Furthermore, unconscious bias associated with the applicant’s protected class could unintentionally have a negative impact on the employer’s decision-making.</a:t>
          </a:r>
        </a:p>
      </dsp:txBody>
      <dsp:txXfrm>
        <a:off x="5374361" y="978263"/>
        <a:ext cx="1682226" cy="2602194"/>
      </dsp:txXfrm>
    </dsp:sp>
    <dsp:sp modelId="{F4637429-FAF3-4B82-B7EF-809FEA70D4F3}">
      <dsp:nvSpPr>
        <dsp:cNvPr id="0" name=""/>
        <dsp:cNvSpPr/>
      </dsp:nvSpPr>
      <dsp:spPr>
        <a:xfrm>
          <a:off x="7854064" y="154459"/>
          <a:ext cx="757001" cy="7570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8D534-2C51-4D92-8EAD-6D66ED396C5B}">
      <dsp:nvSpPr>
        <dsp:cNvPr id="0" name=""/>
        <dsp:cNvSpPr/>
      </dsp:nvSpPr>
      <dsp:spPr>
        <a:xfrm>
          <a:off x="7409654" y="944851"/>
          <a:ext cx="1682226" cy="2602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Employers can monitor their employees’ social media activity conducted on employers’ computer systems, provided that the employer performs the monitoring in a manner consistent with a valid monitoring policy that the employer has conveyed to its employees. </a:t>
          </a:r>
        </a:p>
      </dsp:txBody>
      <dsp:txXfrm>
        <a:off x="7409654" y="944851"/>
        <a:ext cx="1682226" cy="26021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11DC7-ED86-44FC-BD33-231B30F0C6C0}">
      <dsp:nvSpPr>
        <dsp:cNvPr id="0" name=""/>
        <dsp:cNvSpPr/>
      </dsp:nvSpPr>
      <dsp:spPr>
        <a:xfrm>
          <a:off x="1182687" y="1009"/>
          <a:ext cx="4730749" cy="124984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17459" rIns="91790" bIns="317459" numCol="1" spcCol="1270" anchor="t" anchorCtr="0">
          <a:noAutofit/>
        </a:bodyPr>
        <a:lstStyle/>
        <a:p>
          <a:pPr marL="0" lvl="0" indent="0" algn="l" defTabSz="711200">
            <a:lnSpc>
              <a:spcPct val="90000"/>
            </a:lnSpc>
            <a:spcBef>
              <a:spcPct val="0"/>
            </a:spcBef>
            <a:spcAft>
              <a:spcPct val="35000"/>
            </a:spcAft>
            <a:buNone/>
          </a:pPr>
          <a:r>
            <a:rPr lang="en-US" sz="1600" kern="1200" dirty="0"/>
            <a:t>Implement a Social Media Policy</a:t>
          </a:r>
        </a:p>
        <a:p>
          <a:pPr marL="171450" lvl="1" indent="-171450" algn="l" defTabSz="711200">
            <a:lnSpc>
              <a:spcPct val="90000"/>
            </a:lnSpc>
            <a:spcBef>
              <a:spcPct val="0"/>
            </a:spcBef>
            <a:spcAft>
              <a:spcPct val="15000"/>
            </a:spcAft>
            <a:buChar char="•"/>
          </a:pPr>
          <a:r>
            <a:rPr lang="en-US" sz="1600" kern="1200" dirty="0"/>
            <a:t>The purpose of a social media policy is to set expectations for appropriate behavior</a:t>
          </a:r>
        </a:p>
      </dsp:txBody>
      <dsp:txXfrm>
        <a:off x="1182687" y="1009"/>
        <a:ext cx="4730749" cy="1249840"/>
      </dsp:txXfrm>
    </dsp:sp>
    <dsp:sp modelId="{87FC0157-D268-4542-8001-3D9317EF747D}">
      <dsp:nvSpPr>
        <dsp:cNvPr id="0" name=""/>
        <dsp:cNvSpPr/>
      </dsp:nvSpPr>
      <dsp:spPr>
        <a:xfrm>
          <a:off x="0" y="1009"/>
          <a:ext cx="1182687" cy="124984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23456" rIns="62584" bIns="123456" numCol="1" spcCol="1270" anchor="ctr" anchorCtr="0">
          <a:noAutofit/>
        </a:bodyPr>
        <a:lstStyle/>
        <a:p>
          <a:pPr marL="0" lvl="0" indent="0" algn="ctr" defTabSz="844550">
            <a:lnSpc>
              <a:spcPct val="90000"/>
            </a:lnSpc>
            <a:spcBef>
              <a:spcPct val="0"/>
            </a:spcBef>
            <a:spcAft>
              <a:spcPct val="35000"/>
            </a:spcAft>
            <a:buNone/>
          </a:pPr>
          <a:r>
            <a:rPr lang="en-US" sz="1900" kern="1200" dirty="0"/>
            <a:t>Implement</a:t>
          </a:r>
        </a:p>
      </dsp:txBody>
      <dsp:txXfrm>
        <a:off x="0" y="1009"/>
        <a:ext cx="1182687" cy="1249840"/>
      </dsp:txXfrm>
    </dsp:sp>
    <dsp:sp modelId="{48A3455B-70A5-40E9-858A-2DCE4FF30E1D}">
      <dsp:nvSpPr>
        <dsp:cNvPr id="0" name=""/>
        <dsp:cNvSpPr/>
      </dsp:nvSpPr>
      <dsp:spPr>
        <a:xfrm>
          <a:off x="1182687" y="1325839"/>
          <a:ext cx="4730749" cy="1249840"/>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17459" rIns="91790" bIns="317459" numCol="1" spcCol="1270" anchor="t" anchorCtr="0">
          <a:noAutofit/>
        </a:bodyPr>
        <a:lstStyle/>
        <a:p>
          <a:pPr marL="0" lvl="0" indent="0" algn="l" defTabSz="711200">
            <a:lnSpc>
              <a:spcPct val="90000"/>
            </a:lnSpc>
            <a:spcBef>
              <a:spcPct val="0"/>
            </a:spcBef>
            <a:spcAft>
              <a:spcPct val="35000"/>
            </a:spcAft>
            <a:buNone/>
          </a:pPr>
          <a:r>
            <a:rPr lang="en-US" sz="1600" kern="1200" dirty="0"/>
            <a:t>Update Social Media Policy Regularly</a:t>
          </a:r>
        </a:p>
        <a:p>
          <a:pPr marL="171450" lvl="1" indent="-171450" algn="l" defTabSz="711200">
            <a:lnSpc>
              <a:spcPct val="90000"/>
            </a:lnSpc>
            <a:spcBef>
              <a:spcPct val="0"/>
            </a:spcBef>
            <a:spcAft>
              <a:spcPct val="15000"/>
            </a:spcAft>
            <a:buChar char="•"/>
          </a:pPr>
          <a:r>
            <a:rPr lang="en-US" sz="1600" kern="1200" dirty="0"/>
            <a:t>Reviewing a policy on a quarterly / semi-annual basic allows the policy to reflect the continuously evolving nature of social media and platforms</a:t>
          </a:r>
        </a:p>
      </dsp:txBody>
      <dsp:txXfrm>
        <a:off x="1182687" y="1325839"/>
        <a:ext cx="4730749" cy="1249840"/>
      </dsp:txXfrm>
    </dsp:sp>
    <dsp:sp modelId="{48796C4D-0F3A-4387-8BE2-6E4433D7F722}">
      <dsp:nvSpPr>
        <dsp:cNvPr id="0" name=""/>
        <dsp:cNvSpPr/>
      </dsp:nvSpPr>
      <dsp:spPr>
        <a:xfrm>
          <a:off x="0" y="1378807"/>
          <a:ext cx="1182687" cy="1143903"/>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23456" rIns="62584" bIns="123456" numCol="1" spcCol="1270" anchor="ctr" anchorCtr="0">
          <a:noAutofit/>
        </a:bodyPr>
        <a:lstStyle/>
        <a:p>
          <a:pPr marL="0" lvl="0" indent="0" algn="ctr" defTabSz="844550">
            <a:lnSpc>
              <a:spcPct val="90000"/>
            </a:lnSpc>
            <a:spcBef>
              <a:spcPct val="0"/>
            </a:spcBef>
            <a:spcAft>
              <a:spcPct val="35000"/>
            </a:spcAft>
            <a:buNone/>
          </a:pPr>
          <a:r>
            <a:rPr lang="en-US" sz="1900" kern="1200" dirty="0"/>
            <a:t>Update</a:t>
          </a:r>
        </a:p>
      </dsp:txBody>
      <dsp:txXfrm>
        <a:off x="0" y="1378807"/>
        <a:ext cx="1182687" cy="1143903"/>
      </dsp:txXfrm>
    </dsp:sp>
    <dsp:sp modelId="{68654F3C-15A5-494E-98A5-247CB6824901}">
      <dsp:nvSpPr>
        <dsp:cNvPr id="0" name=""/>
        <dsp:cNvSpPr/>
      </dsp:nvSpPr>
      <dsp:spPr>
        <a:xfrm>
          <a:off x="1181532" y="2650670"/>
          <a:ext cx="4726129" cy="1985408"/>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1700" tIns="317459" rIns="91700" bIns="317459" numCol="1" spcCol="1270" anchor="t" anchorCtr="0">
          <a:noAutofit/>
        </a:bodyPr>
        <a:lstStyle/>
        <a:p>
          <a:pPr marL="0" lvl="0" indent="0" algn="l" defTabSz="711200">
            <a:lnSpc>
              <a:spcPct val="90000"/>
            </a:lnSpc>
            <a:spcBef>
              <a:spcPct val="0"/>
            </a:spcBef>
            <a:spcAft>
              <a:spcPct val="35000"/>
            </a:spcAft>
            <a:buNone/>
          </a:pPr>
          <a:r>
            <a:rPr lang="en-US" sz="1600" kern="1200" dirty="0"/>
            <a:t>Avoid vague / overbroad Policies</a:t>
          </a:r>
        </a:p>
        <a:p>
          <a:pPr marL="171450" lvl="1" indent="-171450" algn="l" defTabSz="711200">
            <a:lnSpc>
              <a:spcPct val="90000"/>
            </a:lnSpc>
            <a:spcBef>
              <a:spcPct val="0"/>
            </a:spcBef>
            <a:spcAft>
              <a:spcPct val="15000"/>
            </a:spcAft>
            <a:buChar char="•"/>
          </a:pPr>
          <a:r>
            <a:rPr lang="en-US" sz="1600" kern="1200" dirty="0"/>
            <a:t>A policy may be impermissibly vague if it either fails to provide people of ordinary intelligence a reasonable opportunity to understand what conduct it prohibits or if it authorizes / encourages arbitrary and discriminatory enforcement</a:t>
          </a:r>
        </a:p>
      </dsp:txBody>
      <dsp:txXfrm>
        <a:off x="1181532" y="2650670"/>
        <a:ext cx="4726129" cy="1985408"/>
      </dsp:txXfrm>
    </dsp:sp>
    <dsp:sp modelId="{EA81A3FB-1E49-4D80-B195-9924A9ADD182}">
      <dsp:nvSpPr>
        <dsp:cNvPr id="0" name=""/>
        <dsp:cNvSpPr/>
      </dsp:nvSpPr>
      <dsp:spPr>
        <a:xfrm>
          <a:off x="0" y="2790633"/>
          <a:ext cx="1181532" cy="1705481"/>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23" tIns="123456" rIns="62523" bIns="123456" numCol="1" spcCol="1270" anchor="ctr" anchorCtr="0">
          <a:noAutofit/>
        </a:bodyPr>
        <a:lstStyle/>
        <a:p>
          <a:pPr marL="0" lvl="0" indent="0" algn="ctr" defTabSz="844550">
            <a:lnSpc>
              <a:spcPct val="90000"/>
            </a:lnSpc>
            <a:spcBef>
              <a:spcPct val="0"/>
            </a:spcBef>
            <a:spcAft>
              <a:spcPct val="35000"/>
            </a:spcAft>
            <a:buNone/>
          </a:pPr>
          <a:r>
            <a:rPr lang="en-US" sz="1900" kern="1200" dirty="0"/>
            <a:t>Avoid</a:t>
          </a:r>
        </a:p>
      </dsp:txBody>
      <dsp:txXfrm>
        <a:off x="0" y="2790633"/>
        <a:ext cx="1181532" cy="17054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CF673-4788-4063-9653-B8C511036CAC}">
      <dsp:nvSpPr>
        <dsp:cNvPr id="0" name=""/>
        <dsp:cNvSpPr/>
      </dsp:nvSpPr>
      <dsp:spPr>
        <a:xfrm>
          <a:off x="752044" y="0"/>
          <a:ext cx="1510523" cy="1312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434813-42B1-4546-9729-FFAC7192B2CC}">
      <dsp:nvSpPr>
        <dsp:cNvPr id="0" name=""/>
        <dsp:cNvSpPr/>
      </dsp:nvSpPr>
      <dsp:spPr>
        <a:xfrm>
          <a:off x="752044" y="1455167"/>
          <a:ext cx="4315781" cy="56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As can be seen from the case law cited herein, any analysis of a First Amendment speech claim is a highly fact-driven analysis. </a:t>
          </a:r>
        </a:p>
      </dsp:txBody>
      <dsp:txXfrm>
        <a:off x="752044" y="1455167"/>
        <a:ext cx="4315781" cy="562593"/>
      </dsp:txXfrm>
    </dsp:sp>
    <dsp:sp modelId="{E6952F75-8E26-4022-B646-DEAD7AFE68CE}">
      <dsp:nvSpPr>
        <dsp:cNvPr id="0" name=""/>
        <dsp:cNvSpPr/>
      </dsp:nvSpPr>
      <dsp:spPr>
        <a:xfrm>
          <a:off x="752044" y="2084016"/>
          <a:ext cx="4315781" cy="1727925"/>
        </a:xfrm>
        <a:prstGeom prst="rect">
          <a:avLst/>
        </a:prstGeom>
        <a:noFill/>
        <a:ln>
          <a:noFill/>
        </a:ln>
        <a:effectLst/>
      </dsp:spPr>
      <dsp:style>
        <a:lnRef idx="0">
          <a:scrgbClr r="0" g="0" b="0"/>
        </a:lnRef>
        <a:fillRef idx="0">
          <a:scrgbClr r="0" g="0" b="0"/>
        </a:fillRef>
        <a:effectRef idx="0">
          <a:scrgbClr r="0" g="0" b="0"/>
        </a:effectRef>
        <a:fontRef idx="minor"/>
      </dsp:style>
    </dsp:sp>
    <dsp:sp modelId="{259F2A9D-C7E6-4821-85A0-08B22088EB28}">
      <dsp:nvSpPr>
        <dsp:cNvPr id="0" name=""/>
        <dsp:cNvSpPr/>
      </dsp:nvSpPr>
      <dsp:spPr>
        <a:xfrm>
          <a:off x="5813978" y="3846"/>
          <a:ext cx="1510523" cy="1312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688FA4-DB4D-40EB-AAAC-866F2B46EE8A}">
      <dsp:nvSpPr>
        <dsp:cNvPr id="0" name=""/>
        <dsp:cNvSpPr/>
      </dsp:nvSpPr>
      <dsp:spPr>
        <a:xfrm>
          <a:off x="5654599" y="1334001"/>
          <a:ext cx="4315781" cy="562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Speech must be:</a:t>
          </a:r>
        </a:p>
      </dsp:txBody>
      <dsp:txXfrm>
        <a:off x="5654599" y="1334001"/>
        <a:ext cx="4315781" cy="562593"/>
      </dsp:txXfrm>
    </dsp:sp>
    <dsp:sp modelId="{31B5F786-5423-4F2B-9144-126F5A9DBDF2}">
      <dsp:nvSpPr>
        <dsp:cNvPr id="0" name=""/>
        <dsp:cNvSpPr/>
      </dsp:nvSpPr>
      <dsp:spPr>
        <a:xfrm>
          <a:off x="5626330" y="1620517"/>
          <a:ext cx="4315781" cy="1727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US" sz="1400" b="1" kern="1200" dirty="0"/>
            <a:t>(1) analyzed on an individual basis,</a:t>
          </a:r>
        </a:p>
        <a:p>
          <a:pPr marL="0" lvl="0" indent="0" algn="l" defTabSz="622300">
            <a:lnSpc>
              <a:spcPct val="90000"/>
            </a:lnSpc>
            <a:spcBef>
              <a:spcPct val="0"/>
            </a:spcBef>
            <a:spcAft>
              <a:spcPct val="35000"/>
            </a:spcAft>
            <a:buNone/>
          </a:pPr>
          <a:r>
            <a:rPr lang="en-US" sz="1400" b="1" kern="1200" dirty="0"/>
            <a:t>(2) attention must be given to the audience/recipient, specific allegations,</a:t>
          </a:r>
        </a:p>
        <a:p>
          <a:pPr marL="0" lvl="0" indent="0" algn="l" defTabSz="622300">
            <a:lnSpc>
              <a:spcPct val="90000"/>
            </a:lnSpc>
            <a:spcBef>
              <a:spcPct val="0"/>
            </a:spcBef>
            <a:spcAft>
              <a:spcPct val="35000"/>
            </a:spcAft>
            <a:buNone/>
          </a:pPr>
          <a:r>
            <a:rPr lang="en-US" sz="1400" b="1" kern="1200" dirty="0"/>
            <a:t>(3) whether the speech was made internally or externally</a:t>
          </a:r>
        </a:p>
        <a:p>
          <a:pPr marL="0" lvl="0" indent="0" algn="l" defTabSz="622300">
            <a:lnSpc>
              <a:spcPct val="90000"/>
            </a:lnSpc>
            <a:spcBef>
              <a:spcPct val="0"/>
            </a:spcBef>
            <a:spcAft>
              <a:spcPct val="35000"/>
            </a:spcAft>
            <a:buNone/>
          </a:pPr>
          <a:r>
            <a:rPr lang="en-US" sz="1400" b="1" kern="1200" dirty="0"/>
            <a:t>(4) whether the individual identifies himself as an agency employee or as a concerned citizen, and</a:t>
          </a:r>
        </a:p>
        <a:p>
          <a:pPr marL="0" lvl="0" indent="0" algn="l" defTabSz="622300">
            <a:lnSpc>
              <a:spcPct val="90000"/>
            </a:lnSpc>
            <a:spcBef>
              <a:spcPct val="0"/>
            </a:spcBef>
            <a:spcAft>
              <a:spcPct val="35000"/>
            </a:spcAft>
            <a:buNone/>
          </a:pPr>
          <a:r>
            <a:rPr lang="en-US" sz="1400" b="1" kern="1200" dirty="0"/>
            <a:t>(5) whether her speech has an impact on agency operations.</a:t>
          </a:r>
        </a:p>
      </dsp:txBody>
      <dsp:txXfrm>
        <a:off x="5626330" y="1620517"/>
        <a:ext cx="4315781" cy="17279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A99F94F3-0802-4B89-A3A1-FCFC40B2DD37}"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ACDEB32-85E4-4A41-8C7D-51E3F47FC9AE}" type="slidenum">
              <a:rPr lang="en-US" smtClean="0"/>
              <a:t>‹#›</a:t>
            </a:fld>
            <a:endParaRPr lang="en-US" dirty="0"/>
          </a:p>
        </p:txBody>
      </p:sp>
    </p:spTree>
    <p:extLst>
      <p:ext uri="{BB962C8B-B14F-4D97-AF65-F5344CB8AC3E}">
        <p14:creationId xmlns:p14="http://schemas.microsoft.com/office/powerpoint/2010/main" val="762176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1</a:t>
            </a:fld>
            <a:endParaRPr lang="en-US" dirty="0"/>
          </a:p>
        </p:txBody>
      </p:sp>
    </p:spTree>
    <p:extLst>
      <p:ext uri="{BB962C8B-B14F-4D97-AF65-F5344CB8AC3E}">
        <p14:creationId xmlns:p14="http://schemas.microsoft.com/office/powerpoint/2010/main" val="3586807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Employers should be aware that discriminatory or harassing conduct that occurs over social media can constitute unlawful harassment or discrimination even if such conduct occurs outside of the workplace or outside working hours.</a:t>
            </a:r>
          </a:p>
          <a:p>
            <a:endParaRPr lang="en-US" dirty="0"/>
          </a:p>
          <a:p>
            <a:r>
              <a:rPr lang="en-US" dirty="0"/>
              <a:t>Discrimination or harassment that occurs through social media can be difficult to control as it often occurs outside of the workplace. Employers should encourage employee complaints of discrimination and harassment and Investigate allegations of social media-related discrimination and harassment in the same manner as the employer would investigate other allegations of inappropriate conduct.</a:t>
            </a:r>
          </a:p>
          <a:p>
            <a:endParaRPr lang="en-US" dirty="0"/>
          </a:p>
          <a:p>
            <a:r>
              <a:rPr lang="en-US" dirty="0"/>
              <a:t>For information on major federal anti-discrimination laws, see Title VII Compliance Issues, Americans with Disabilities Act: Guidance for Employers, and Age Discrimination in Employment Act (ADEA): Key Considerations. For information on state laws governing harassment and discrimination, see Discrimination, Harassment, and Retaliation State Practice Notes Chart.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85000" lnSpcReduction="10000"/>
          </a:bodyPr>
          <a:lstStyle/>
          <a:p>
            <a:r>
              <a:rPr lang="en-US" b="1" dirty="0"/>
              <a:t>Determine the categories of information that employees may discuss. </a:t>
            </a:r>
            <a:r>
              <a:rPr lang="en-US" dirty="0"/>
              <a:t>Although employees are more likely to act appropriately when using a corporate-sponsored internal social media network, you should nonetheless advise employers to tailor their social media policies to address what employees can and cannot post on such networks. Employers should also keep in mind that any internal employee posts may ultimately get disseminated to the public. Just as it is impossible to completely control employees' external social media posts, it is also impossible to prevent, with absolute certainty, employees from publicly disseminating information shared internally.</a:t>
            </a:r>
          </a:p>
          <a:p>
            <a:r>
              <a:rPr lang="en-US" b="1" dirty="0"/>
              <a:t>Limit which employees may post certain information. </a:t>
            </a:r>
            <a:r>
              <a:rPr lang="en-US" dirty="0"/>
              <a:t>Although internal social media networks exist to facilitate communications among employees, you should advise employers to consider whether to limit which employees can post about certain topics or issues. Employers may want to limit, for example, who can post about specific management initiatives or human resources issues. Similarly, employers should consider whether to permit open communication across the entire company or to limit the prospective audiences by division, department, or practice area.</a:t>
            </a:r>
          </a:p>
          <a:p>
            <a:r>
              <a:rPr lang="en-US" b="1" dirty="0"/>
              <a:t>Monitor internal social media posts and messaging activity. </a:t>
            </a:r>
            <a:r>
              <a:rPr lang="en-US" dirty="0"/>
              <a:t>It is also a good practice for employers to select certain employees to monitor the internal social media posts relating to specific topics and take down any posts that do not comply with company policy. For example, having an IT supervisor monitor technology-related posts is useful because that individual will more likely have familiarity with the subject matter and the employees who are posting.</a:t>
            </a:r>
          </a:p>
          <a:p>
            <a:r>
              <a:rPr lang="en-US" b="1" dirty="0"/>
              <a:t>Consider that internal social media posts and messages are discoverable. </a:t>
            </a:r>
            <a:r>
              <a:rPr lang="en-US" dirty="0"/>
              <a:t>Internal social media posts, like other forms of electronic communication, may be discoverable in future litigation. For example, if internal social media posts can be construed as having any relation to an employment discrimination or harassment claim, the posts will likely be discoverable. You should therefore advise employers to keep this in mind when drafting their social media and harassment policies and encourage them to educate their employees about the risks associated with posting inappropriate material on internal social media networks.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US" dirty="0"/>
              <a:t>Some state laws prohibit employers from asking or requiring job applicants and/or employees to divulge their social media usernames and passwords or otherwise provide access to their social media accounts. For state laws governing employer access to employee social media accounts, see Social Media: Employer Access to Employees' Accounts State Law Survey and see the "References and Background Checks" column of Screening and Hiring State Practice Notes Chart.</a:t>
            </a:r>
          </a:p>
          <a:p>
            <a:r>
              <a:rPr lang="en-US" dirty="0"/>
              <a:t>Employers should use caution when considering whether to view the social media accounts of job applicants, as information on an applicant's account could reveal his or her membership in a protected class and could raise an inference of discrimination if the employer does not hire the applicant. Furthermore, if the applicant is a member of a protected class, unconscious bias (i.e., prejudicial attitudes or beliefs about certain social groups that form unconsciously) could have a negative impact on the employer's decision-making.</a:t>
            </a:r>
          </a:p>
          <a:p>
            <a:r>
              <a:rPr lang="en-US" dirty="0"/>
              <a:t>Therefore, employers who wish to view applicant's social media information should do so after giving a job applicant a conditional offer of employment and/or as part of a background check. Employers who disqualify job seekers based on information in their social media accounts should do so for job-related reasons only. To further guard against the harmful effects of unconscious bias, employers should only rely on objective criteria when making any hiring decisions.</a:t>
            </a:r>
          </a:p>
          <a:p>
            <a:r>
              <a:rPr lang="en-US" dirty="0"/>
              <a:t>Employers might consider hiring third-party organizations to perform social media background checks so that the third-party can redact any potentially protected information before it reaches the employer. However, these organizations may be considered consumer reporting agencies under the Fair Credit Reporting Act (FCRA). In such cases, the employers must comply with FCRA notice requirements. For more information, see Consumer Reports and Credit History Checks under the Fair Credit Reporting Act (FCRA) and Fair Credit Reporting Act (FCRA) and State Mini-FCRAs: Step-by-Step Guidance for Compliance.</a:t>
            </a:r>
            <a:endParaRPr dirty="0"/>
          </a:p>
        </p:txBody>
      </p:sp>
    </p:spTree>
    <p:extLst>
      <p:ext uri="{BB962C8B-B14F-4D97-AF65-F5344CB8AC3E}">
        <p14:creationId xmlns:p14="http://schemas.microsoft.com/office/powerpoint/2010/main" val="3303094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law governing employee social media use is still developing. Few published decisions address what happens to such social media accounts when an employee who promotes a company's business on social media leaves the company.</a:t>
            </a:r>
          </a:p>
          <a:p>
            <a:r>
              <a:rPr lang="en-US" dirty="0"/>
              <a:t>Employers should expressly authorize certain employees to use the company's social media account(s) and should prohibit all other employees from doing so. The employer's social media policy should state that the company owns all social media accounts used by its employees in the course of their work.</a:t>
            </a:r>
          </a:p>
          <a:p>
            <a:endParaRPr lang="en-US" dirty="0"/>
          </a:p>
          <a:p>
            <a:r>
              <a:rPr lang="en-US" dirty="0"/>
              <a:t>Employers should ensure that their non-disclosure and non-compete agreements prohibit from disclosure any relevant information that may be posted or maintained on corporate or personal social media accounts used for business-related reasons. See Social Media in Restrictive Covenants.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dirty="0"/>
              <a:t>Your audience may find helpful the following additional information regarding the Eagle v. Morgan and In re CTLI cases:</a:t>
            </a:r>
          </a:p>
          <a:p>
            <a:endParaRPr lang="en-US" dirty="0"/>
          </a:p>
          <a:p>
            <a:r>
              <a:rPr lang="en-US" b="1" dirty="0"/>
              <a:t>Eagle v. Morgan, 2013 U.S. Dist. LEXIS 34220 (E.D. Pa. Mar. 12, 2013):</a:t>
            </a:r>
          </a:p>
          <a:p>
            <a:endParaRPr lang="en-US" b="1" dirty="0"/>
          </a:p>
          <a:p>
            <a:r>
              <a:rPr lang="en-US" dirty="0"/>
              <a:t>•A former president of a banking education company sued her former employer, claiming that the company wrongfully commandeered her personal LinkedIn account after she was terminated. During her employment, the plaintiff had been a key sales generator for the company, which relied heavily on its senior executives' LinkedIn accounts to generate business. Although the plaintiff used her personal LinkedIn account to promote the company's business, she provided her password to other company employees and directed them to maintain her account, update the content, respond to messages, and expand her connections. After the plaintiff's termination, the company continued to use her LinkedIn account to promote its business. The plaintiff alleged in the lawsuit that the company's actions invaded her privacy and misappropriated her identity because the company retained her account, blocked her from accessing it, and replaced her personal information with the information of a newly appointed interim chief executive officer.</a:t>
            </a:r>
          </a:p>
          <a:p>
            <a:endParaRPr lang="en-US" dirty="0"/>
          </a:p>
          <a:p>
            <a:r>
              <a:rPr lang="en-US" dirty="0"/>
              <a:t>•The court concluded that the company's conduct, which was not authorized by any established social media policy, was an unlawful use of the plaintiff's name and an invasion of privacy. Nonetheless, the court concluded that the plaintiff was not entitled to any damages because she could not identify any specific business deals that she lost because of the company's actions or her inability to access her LinkedIn contacts.</a:t>
            </a:r>
          </a:p>
          <a:p>
            <a:endParaRPr lang="en-US" dirty="0"/>
          </a:p>
          <a:p>
            <a:r>
              <a:rPr lang="en-US" dirty="0"/>
              <a:t>•Although the plaintiff could not recover any damages, the Eagle decision is important because it suggests that, absent a company policy or agreement establishing otherwise, individuals will maintain ownership of their social media accounts even if they grant access to other employees and direct those employees to maintain and develop content on the accounts for their employers. Had the plaintiff's company proactively implemented such a policy, it may have avoided the lawsuit.</a:t>
            </a:r>
          </a:p>
          <a:p>
            <a:endParaRPr lang="en-US" dirty="0"/>
          </a:p>
          <a:p>
            <a:r>
              <a:rPr lang="en-US" b="1" dirty="0"/>
              <a:t>In re CTLI LLC, 528 B.R. 359, 360-361 (Bankr. S.D. Tex. 2015):</a:t>
            </a:r>
          </a:p>
          <a:p>
            <a:endParaRPr lang="en-US" b="1" dirty="0"/>
          </a:p>
          <a:p>
            <a:r>
              <a:rPr lang="en-US" dirty="0"/>
              <a:t>•The former owner of a gun store argued in the company's Chapter 11 reorganization bankruptcy proceeding that, by his using the debtor company's Facebook and Twitter accounts to post personal messages and by his changing the social media account names to reflect his own name, the accounts belonged to him and not to the company. In a case of first impression considering whether social media accounts are property interests under Texas law, the bankruptcy court concluded that business social media accounts qualify as property interests because they are similar to traditional customer or subscriber lists. CTLI LLC, 528 B.R. at 367. As a result, despite the former owner's claims that he personalized the accounts, they were primarily used to promote the gun store's business and therefore were property of the debtor company. CTLI LLC, 528 B.R. 367, 374.</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2</a:t>
            </a:fld>
            <a:endParaRPr lang="en-US" dirty="0"/>
          </a:p>
        </p:txBody>
      </p:sp>
    </p:spTree>
    <p:extLst>
      <p:ext uri="{BB962C8B-B14F-4D97-AF65-F5344CB8AC3E}">
        <p14:creationId xmlns:p14="http://schemas.microsoft.com/office/powerpoint/2010/main" val="235735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3</a:t>
            </a:fld>
            <a:endParaRPr lang="en-US" dirty="0"/>
          </a:p>
        </p:txBody>
      </p:sp>
    </p:spTree>
    <p:extLst>
      <p:ext uri="{BB962C8B-B14F-4D97-AF65-F5344CB8AC3E}">
        <p14:creationId xmlns:p14="http://schemas.microsoft.com/office/powerpoint/2010/main" val="245015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4</a:t>
            </a:fld>
            <a:endParaRPr lang="en-US" dirty="0"/>
          </a:p>
        </p:txBody>
      </p:sp>
    </p:spTree>
    <p:extLst>
      <p:ext uri="{BB962C8B-B14F-4D97-AF65-F5344CB8AC3E}">
        <p14:creationId xmlns:p14="http://schemas.microsoft.com/office/powerpoint/2010/main" val="330940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5</a:t>
            </a:fld>
            <a:endParaRPr lang="en-US" dirty="0"/>
          </a:p>
        </p:txBody>
      </p:sp>
    </p:spTree>
    <p:extLst>
      <p:ext uri="{BB962C8B-B14F-4D97-AF65-F5344CB8AC3E}">
        <p14:creationId xmlns:p14="http://schemas.microsoft.com/office/powerpoint/2010/main" val="216278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CDEB32-85E4-4A41-8C7D-51E3F47FC9AE}" type="slidenum">
              <a:rPr lang="en-US" smtClean="0"/>
              <a:t>6</a:t>
            </a:fld>
            <a:endParaRPr lang="en-US" dirty="0"/>
          </a:p>
        </p:txBody>
      </p:sp>
    </p:spTree>
    <p:extLst>
      <p:ext uri="{BB962C8B-B14F-4D97-AF65-F5344CB8AC3E}">
        <p14:creationId xmlns:p14="http://schemas.microsoft.com/office/powerpoint/2010/main" val="312141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Public Records Coordinator – </a:t>
            </a:r>
            <a:r>
              <a:rPr lang="en-US" b="1" i="1" dirty="0"/>
              <a:t>Handy-Clay v. City of Memphis </a:t>
            </a:r>
            <a:r>
              <a:rPr lang="en-US" b="1" dirty="0"/>
              <a:t>(695 F.3d 531 (6</a:t>
            </a:r>
            <a:r>
              <a:rPr lang="en-US" b="1" baseline="30000" dirty="0"/>
              <a:t>th</a:t>
            </a:r>
            <a:r>
              <a:rPr lang="en-US" b="1" dirty="0"/>
              <a:t> Circ. 2012)</a:t>
            </a:r>
          </a:p>
          <a:p>
            <a:endParaRPr lang="en-US" b="1" dirty="0"/>
          </a:p>
          <a:p>
            <a:r>
              <a:rPr lang="en-US" b="1" dirty="0"/>
              <a:t>Public Works Director – </a:t>
            </a:r>
            <a:r>
              <a:rPr lang="en-US" b="1" i="1" dirty="0"/>
              <a:t>Lindsey v. City of Orrick</a:t>
            </a:r>
            <a:r>
              <a:rPr lang="en-US" b="1" dirty="0"/>
              <a:t>, 491 F.3d 892 (8</a:t>
            </a:r>
            <a:r>
              <a:rPr lang="en-US" b="1" baseline="30000" dirty="0"/>
              <a:t>th</a:t>
            </a:r>
            <a:r>
              <a:rPr lang="en-US" b="1" dirty="0"/>
              <a:t> Cir. 2007)</a:t>
            </a:r>
          </a:p>
          <a:p>
            <a:endParaRPr lang="en-US" b="1" dirty="0"/>
          </a:p>
          <a:p>
            <a:r>
              <a:rPr lang="en-US" b="1" dirty="0"/>
              <a:t>Park Ranger – </a:t>
            </a:r>
            <a:r>
              <a:rPr lang="en-US" b="1" i="1" dirty="0" err="1"/>
              <a:t>Weisbarth</a:t>
            </a:r>
            <a:r>
              <a:rPr lang="en-US" b="1" i="1" dirty="0"/>
              <a:t> v. Geauga Park, </a:t>
            </a:r>
            <a:r>
              <a:rPr lang="en-US" b="1" dirty="0"/>
              <a:t>499 F.3d 538 (6</a:t>
            </a:r>
            <a:r>
              <a:rPr lang="en-US" b="1" baseline="30000" dirty="0"/>
              <a:t>th</a:t>
            </a:r>
            <a:r>
              <a:rPr lang="en-US" b="1" dirty="0"/>
              <a:t> Cir. 2007)</a:t>
            </a:r>
          </a:p>
          <a:p>
            <a:endParaRPr lang="en-US" b="1" dirty="0"/>
          </a:p>
          <a:p>
            <a:r>
              <a:rPr lang="en-US" b="1" dirty="0"/>
              <a:t>Athletic Director – </a:t>
            </a:r>
            <a:r>
              <a:rPr lang="en-US" b="1" i="1" dirty="0"/>
              <a:t>Williams v. Dallas Independent School District</a:t>
            </a:r>
            <a:r>
              <a:rPr lang="en-US" b="1" dirty="0"/>
              <a:t>, 480 F.3d 689 (5</a:t>
            </a:r>
            <a:r>
              <a:rPr lang="en-US" b="1" baseline="30000" dirty="0"/>
              <a:t>th</a:t>
            </a:r>
            <a:r>
              <a:rPr lang="en-US" b="1" dirty="0"/>
              <a:t> Cir. 2006)</a:t>
            </a:r>
          </a:p>
        </p:txBody>
      </p:sp>
      <p:sp>
        <p:nvSpPr>
          <p:cNvPr id="4" name="Slide Number Placeholder 3"/>
          <p:cNvSpPr>
            <a:spLocks noGrp="1"/>
          </p:cNvSpPr>
          <p:nvPr>
            <p:ph type="sldNum" sz="quarter" idx="5"/>
          </p:nvPr>
        </p:nvSpPr>
        <p:spPr/>
        <p:txBody>
          <a:bodyPr/>
          <a:lstStyle/>
          <a:p>
            <a:fld id="{2ACDEB32-85E4-4A41-8C7D-51E3F47FC9AE}" type="slidenum">
              <a:rPr lang="en-US" smtClean="0"/>
              <a:t>7</a:t>
            </a:fld>
            <a:endParaRPr lang="en-US"/>
          </a:p>
        </p:txBody>
      </p:sp>
    </p:spTree>
    <p:extLst>
      <p:ext uri="{BB962C8B-B14F-4D97-AF65-F5344CB8AC3E}">
        <p14:creationId xmlns:p14="http://schemas.microsoft.com/office/powerpoint/2010/main" val="244607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55000" lnSpcReduction="20000"/>
          </a:bodyPr>
          <a:lstStyle/>
          <a:p>
            <a:r>
              <a:rPr lang="en-US" dirty="0"/>
              <a:t>Section 7 of the NLRA protects employees who engage in concerted activities for the purpose of collective bargaining or other mutual aid or protection. Examples of instances where an employee's social media conduct constituted concerted activity are described below:</a:t>
            </a:r>
          </a:p>
          <a:p>
            <a:r>
              <a:rPr lang="en-US" b="1" dirty="0"/>
              <a:t>Employees who "liked" another employee's post criticizing the employer's tax withholding calculations engaged in concerted activity. </a:t>
            </a:r>
            <a:r>
              <a:rPr lang="en-US" dirty="0"/>
              <a:t>In a Second Circuit case, a former employee posted a Facebook status criticizing the employer's calculation of the former employee's tax-withholding. A current employee "liked" the status, while another employee commented on the status. Affirming the NLRB's decision, the Second Circuit concluded that the two employees who "liked" and commented on the status engaged in protected, concerted activity. The court specifically held that merely clicking the "like" button was sufficient to fall within the protections of the NLRA and that the second employee's comment did not lose protection under the NLRA even though it contained obscenities and was viewed by the employer's customers. Thus, the court agreed with the NLRB that the employer's termination of the employees for their social media activity violated the NLRA. See Three D, LLC v. NLRB, 2015 U.S. App. LEXIS 18493, at *8-9 (2d Cir. Oct. 21, 2015). Because the Second Circuit has explicitly declined to publish this decision, it has persuasive authority, but not precedential authority. See Fed. R. App. P. 32.1. However, employers should still consider this case when analyzing employees' social media activity.</a:t>
            </a:r>
          </a:p>
          <a:p>
            <a:r>
              <a:rPr lang="en-US" b="1" dirty="0"/>
              <a:t>Retail clothing store employees who posted criticisms of their manager and threats to bring in lawyers to investigate potential violations at the store engaged in concerted activity. </a:t>
            </a:r>
            <a:r>
              <a:rPr lang="en-US" dirty="0"/>
              <a:t>A boutique clothing store terminated the employment of three employees after they posted several messages on Facebook criticizing their manager for not letting them close the store early. One of the posts stated that "Tomorrow I'm bringing a California workers' rights book to work. My mom works for a law firm that specializes in labor law and BOY will you be surprised by all the crap that's going on in violation...." Although the clothing store argued that the employees' post-termination celebratory posts demonstrated their intent to entrap the store into committing an unfair labor practice, the NLRB nonetheless concluded that the terminations ran afoul of the NLRA because the complaints related to the terms and conditions of employment (working hours and safety concerns) and the employees were working in concert. Design Technology Group, LLC d/b/a Bettie Page Clothing, 359 NLRB No. 96 (2013).</a:t>
            </a:r>
          </a:p>
          <a:p>
            <a:r>
              <a:rPr lang="en-US" b="1" dirty="0"/>
              <a:t>Employee who made a Facebook post encouraging his coworker to take the employer to court engaged in concerted activity because the post was of mutual concern to coworkers and related to working conditions.</a:t>
            </a:r>
            <a:r>
              <a:rPr lang="en-US" dirty="0"/>
              <a:t> An EMT posted on a former coworker's Facebook page that he should "think about getting a lawyer and taking [the employer] to court" and "contact the labor board too." The EMT made these remarks in response to a different employee's post about getting fired for commenting on the condition of the company's vehicles to a patient. The ALJ held that, viewed in its context, the EMT's posts were protected concerted activity because vehicle condition implicated working conditions and was a matter of mutual concern. The ALJ rejected the employer's argument that the employee's Facebook posts lost the NLRA's protection because they were accessible to customers or other third parties, noting the NLRB's long-standing position that concerted activity does not lose its protection just because it may have an adverse effect on a company's business. See Butler Medical Transp. LLC, 2013 NLRB LEXIS 584 (Sept. 4, 2013).</a:t>
            </a:r>
          </a:p>
          <a:p>
            <a:r>
              <a:rPr lang="en-US" b="1" dirty="0"/>
              <a:t>Employee who posted that her supervisor was responsible for a negative work environment in response to coworkers' posts about the work environment engaged in concerted activity.</a:t>
            </a:r>
            <a:r>
              <a:rPr lang="en-US" dirty="0"/>
              <a:t> An employee—responding to coworkers' Facebook conversation about drama in the workplace and another coworker's discipline—posted that she hated the employer and couldn't wait to get out of there. She also blamed the operations manager for much of the drama and for the poor work environment. These statements followed previous workplace conversations and employee complaints to management about the operations manager's negative attitude and supervision. Although the post was phrased in terms of the employee's own dissatisfaction with the operations manager and the employer's operation generally, the NLRB found that the employee's Facebook post amounted to concerted activity. The employee shared her views as part of an ongoing conversation with coworkers relating to the terms and conditions of employment, including the discipline of another employee, inadequate supplies, and work scheduling. See NLRB, Report of the Acting General Counsel Concerning Social Media Cases, 2012 NLRB OM Memo LEXIS 287, at 22-25 (Jan. 24, 2012).</a:t>
            </a:r>
            <a:endParaRPr dirty="0"/>
          </a:p>
        </p:txBody>
      </p:sp>
    </p:spTree>
    <p:extLst>
      <p:ext uri="{BB962C8B-B14F-4D97-AF65-F5344CB8AC3E}">
        <p14:creationId xmlns:p14="http://schemas.microsoft.com/office/powerpoint/2010/main" val="3835145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70000" lnSpcReduction="20000"/>
          </a:bodyPr>
          <a:lstStyle/>
          <a:p>
            <a:r>
              <a:rPr lang="en-US" dirty="0"/>
              <a:t>Section 7 of the NLRA gives employees the right to discuss and/or coordinate efforts to improve the terms and conditions of their employment, such as pay, benefits, policies, and workplace safety issues, without fear that they will be punished by their employers.</a:t>
            </a:r>
          </a:p>
          <a:p>
            <a:endParaRPr lang="en-US" dirty="0"/>
          </a:p>
          <a:p>
            <a:r>
              <a:rPr lang="en-US" dirty="0"/>
              <a:t>Section 7 protects social media posts that concern or arise from group action to solve work-related problems, but not mere griping by an individual employee or egregiously offensive, abusive, or knowingly and malicious false statements.</a:t>
            </a:r>
          </a:p>
          <a:p>
            <a:endParaRPr lang="en-US" dirty="0"/>
          </a:p>
          <a:p>
            <a:r>
              <a:rPr lang="en-US" dirty="0"/>
              <a:t>Employers developing social media policies must ensure that the terms of those policies do not violate the NLRA and should analyze whether the social media activity they wish to prohibit or restrict falls within the NLRB's definition of protected concerted activity.</a:t>
            </a:r>
          </a:p>
          <a:p>
            <a:endParaRPr lang="en-US" dirty="0"/>
          </a:p>
          <a:p>
            <a:r>
              <a:rPr lang="en-US" dirty="0"/>
              <a:t>To develop certain, clear rules upon which employers and their employees can rely in evaluating employer policies, the NLRB, in The Boeing Company, specifically delineated three categories of employer policies:</a:t>
            </a:r>
          </a:p>
          <a:p>
            <a:endParaRPr lang="en-US" dirty="0"/>
          </a:p>
          <a:p>
            <a:r>
              <a:rPr lang="en-US" dirty="0"/>
              <a:t>•Category 1 includes policies that are lawful under the NLRA because they do not restrict protected rights under the Act, or because the employer's justifications for the policies outweigh their tendency to restrict such rights</a:t>
            </a:r>
          </a:p>
          <a:p>
            <a:r>
              <a:rPr lang="en-US" dirty="0"/>
              <a:t>•Category 2 includes policies that warrant individualized consideration of whether they prohibit or interfere with employee rights, and, if so, whether the impact is outweighed by other, legitimate considerations –and–</a:t>
            </a:r>
          </a:p>
          <a:p>
            <a:r>
              <a:rPr lang="en-US" dirty="0"/>
              <a:t>•Category 3 includes policies that the Board designates as unlawful because they would restrict rights protected by the NLRA in a way that outweighs any justifications associated with them</a:t>
            </a:r>
          </a:p>
          <a:p>
            <a:endParaRPr lang="en-US" dirty="0"/>
          </a:p>
          <a:p>
            <a:endParaRPr lang="en-US" dirty="0"/>
          </a:p>
          <a:p>
            <a:r>
              <a:rPr lang="en-US" dirty="0"/>
              <a:t>The Boeing Company, 2017 NLRB LEXIS 634, 365 NLRB No. 154 (Dec. 14, 2017).</a:t>
            </a:r>
          </a:p>
          <a:p>
            <a:endParaRPr lang="en-US" dirty="0"/>
          </a:p>
          <a:p>
            <a:r>
              <a:rPr lang="en-US" dirty="0"/>
              <a:t>All employer policies, including an employer's social media policy, should not contain overbroad prohibitions that infringe on employees' Section 7 rights or that could reasonably be construed so as to infringe on Section 7 rights.</a:t>
            </a:r>
          </a:p>
          <a:p>
            <a:endParaRPr lang="en-US" dirty="0"/>
          </a:p>
          <a:p>
            <a:r>
              <a:rPr lang="en-US" dirty="0"/>
              <a:t>Employers should add a savings clause to the employer's social media policy that states that the policy is not intended to interfere with employees' exercise of their Section 7 rights. For information on drafting a savings clause and for more information on NLRA protections and social media use generally, see NLRB Positions on Regulating Employees’ Social Media Usage. See also NLRA Section 8 Unfair Labor Practices by Employers and Unions: Key Considerations.</a:t>
            </a:r>
            <a:endParaRPr dirty="0"/>
          </a:p>
        </p:txBody>
      </p:sp>
    </p:spTree>
    <p:extLst>
      <p:ext uri="{BB962C8B-B14F-4D97-AF65-F5344CB8AC3E}">
        <p14:creationId xmlns:p14="http://schemas.microsoft.com/office/powerpoint/2010/main" val="16413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C7863E-2500-43FD-B959-292C3041378C}" type="datetime1">
              <a:rPr lang="en-US" smtClean="0"/>
              <a:t>5/13/2024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BC8145A-976D-41E9-91B9-AC4EDF32E9F4}"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9103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33EA6-96D8-4754-8E18-4F1416CD7A3F}" type="datetime1">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C8145A-976D-41E9-91B9-AC4EDF32E9F4}"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55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39F28-A3B4-42C8-8C31-41175517C933}" type="datetime1">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C8145A-976D-41E9-91B9-AC4EDF32E9F4}"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661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513D2-3B6E-415E-B6CA-654801DB4C70}" type="datetime1">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C8145A-976D-41E9-91B9-AC4EDF32E9F4}"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18658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B8EE2-FF2C-4E28-884F-9DB10019681E}" type="datetime1">
              <a:rPr lang="en-US" smtClean="0"/>
              <a:t>5/13/2024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C8145A-976D-41E9-91B9-AC4EDF32E9F4}"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1396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8B36E4-871F-46C1-B331-2503A860D437}" type="datetime1">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C8145A-976D-41E9-91B9-AC4EDF32E9F4}"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66060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D902C9-0D6E-47FF-913B-1BF26E9EDC04}" type="datetime1">
              <a:rPr lang="en-US" smtClean="0"/>
              <a:t>5/13/2024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C8145A-976D-41E9-91B9-AC4EDF32E9F4}"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57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14485F-24C7-4BDD-BEF3-4B5076854694}" type="datetime1">
              <a:rPr lang="en-US" smtClean="0"/>
              <a:t>5/13/2024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C8145A-976D-41E9-91B9-AC4EDF32E9F4}"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442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55ADB-C1E2-41B5-812B-C23C0B1D8694}" type="datetime1">
              <a:rPr lang="en-US" smtClean="0"/>
              <a:t>5/13/2024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C8145A-976D-41E9-91B9-AC4EDF32E9F4}" type="slidenum">
              <a:rPr lang="en-US" smtClean="0"/>
              <a:t>‹#›</a:t>
            </a:fld>
            <a:endParaRPr lang="en-US" dirty="0"/>
          </a:p>
        </p:txBody>
      </p:sp>
    </p:spTree>
    <p:extLst>
      <p:ext uri="{BB962C8B-B14F-4D97-AF65-F5344CB8AC3E}">
        <p14:creationId xmlns:p14="http://schemas.microsoft.com/office/powerpoint/2010/main" val="380496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F5D4D9-6828-465E-8659-01AA95FAC911}" type="datetime1">
              <a:rPr lang="en-US" smtClean="0"/>
              <a:t>5/13/2024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C8145A-976D-41E9-91B9-AC4EDF32E9F4}"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7368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EBAC11-9A74-4C2B-B714-9473DB97CC21}" type="datetime1">
              <a:rPr lang="en-US" smtClean="0"/>
              <a:t>5/13/2024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4BC8145A-976D-41E9-91B9-AC4EDF32E9F4}"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457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24696A1-8218-4D88-B216-9A533021CB56}" type="datetime1">
              <a:rPr lang="en-US" smtClean="0"/>
              <a:t>5/13/2024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BC8145A-976D-41E9-91B9-AC4EDF32E9F4}"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5022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hyperlink" Target="mailto:lisa@lisatimmonslaw.com" TargetMode="External"/><Relationship Id="rId2" Type="http://schemas.openxmlformats.org/officeDocument/2006/relationships/hyperlink" Target="mailto:shianne.scott1234@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07F8-C50D-1CC1-0449-8F480836EA99}"/>
              </a:ext>
            </a:extLst>
          </p:cNvPr>
          <p:cNvSpPr>
            <a:spLocks noGrp="1"/>
          </p:cNvSpPr>
          <p:nvPr>
            <p:ph type="ctrTitle"/>
          </p:nvPr>
        </p:nvSpPr>
        <p:spPr>
          <a:xfrm>
            <a:off x="1507067" y="1147698"/>
            <a:ext cx="7766936" cy="1646302"/>
          </a:xfrm>
        </p:spPr>
        <p:txBody>
          <a:bodyPr>
            <a:normAutofit fontScale="90000"/>
          </a:bodyPr>
          <a:lstStyle/>
          <a:p>
            <a:r>
              <a:rPr lang="en-US" sz="4400" dirty="0"/>
              <a:t>Social Media and Public Employee Freedom of Speech</a:t>
            </a:r>
          </a:p>
        </p:txBody>
      </p:sp>
      <p:sp>
        <p:nvSpPr>
          <p:cNvPr id="3" name="Subtitle 2">
            <a:extLst>
              <a:ext uri="{FF2B5EF4-FFF2-40B4-BE49-F238E27FC236}">
                <a16:creationId xmlns:a16="http://schemas.microsoft.com/office/drawing/2014/main" id="{9D45D4AC-08EA-D805-F5D2-6D6BCDBD6BAC}"/>
              </a:ext>
            </a:extLst>
          </p:cNvPr>
          <p:cNvSpPr>
            <a:spLocks noGrp="1"/>
          </p:cNvSpPr>
          <p:nvPr>
            <p:ph type="subTitle" idx="1"/>
          </p:nvPr>
        </p:nvSpPr>
        <p:spPr>
          <a:xfrm>
            <a:off x="2347415" y="2967102"/>
            <a:ext cx="7950947" cy="1096899"/>
          </a:xfrm>
        </p:spPr>
        <p:txBody>
          <a:bodyPr>
            <a:normAutofit fontScale="77500" lnSpcReduction="20000"/>
          </a:bodyPr>
          <a:lstStyle/>
          <a:p>
            <a:r>
              <a:rPr lang="en-US" sz="3200" dirty="0"/>
              <a:t>Arbitrator Shianne Scott</a:t>
            </a:r>
          </a:p>
          <a:p>
            <a:r>
              <a:rPr lang="en-US" sz="3200" dirty="0"/>
              <a:t>Arbitrator Lisa W. Timmons</a:t>
            </a:r>
          </a:p>
        </p:txBody>
      </p:sp>
    </p:spTree>
    <p:extLst>
      <p:ext uri="{BB962C8B-B14F-4D97-AF65-F5344CB8AC3E}">
        <p14:creationId xmlns:p14="http://schemas.microsoft.com/office/powerpoint/2010/main" val="55341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8B880-F218-47FA-9033-5F10FFC85437}"/>
              </a:ext>
            </a:extLst>
          </p:cNvPr>
          <p:cNvSpPr>
            <a:spLocks noGrp="1"/>
          </p:cNvSpPr>
          <p:nvPr>
            <p:ph type="title"/>
          </p:nvPr>
        </p:nvSpPr>
        <p:spPr/>
        <p:txBody>
          <a:bodyPr>
            <a:normAutofit/>
          </a:bodyPr>
          <a:lstStyle/>
          <a:p>
            <a:r>
              <a:rPr lang="en-US" b="1" dirty="0"/>
              <a:t>BREAK-OUT GROUPS:  How do you advise your client?</a:t>
            </a:r>
          </a:p>
        </p:txBody>
      </p:sp>
      <p:sp>
        <p:nvSpPr>
          <p:cNvPr id="3" name="Content Placeholder 2">
            <a:extLst>
              <a:ext uri="{FF2B5EF4-FFF2-40B4-BE49-F238E27FC236}">
                <a16:creationId xmlns:a16="http://schemas.microsoft.com/office/drawing/2014/main" id="{807B162B-85BD-4F65-8273-3CA59172DE03}"/>
              </a:ext>
            </a:extLst>
          </p:cNvPr>
          <p:cNvSpPr>
            <a:spLocks noGrp="1"/>
          </p:cNvSpPr>
          <p:nvPr>
            <p:ph idx="1"/>
          </p:nvPr>
        </p:nvSpPr>
        <p:spPr/>
        <p:txBody>
          <a:bodyPr>
            <a:normAutofit fontScale="70000" lnSpcReduction="20000"/>
          </a:bodyPr>
          <a:lstStyle/>
          <a:p>
            <a:pPr marL="0" indent="0">
              <a:buNone/>
            </a:pPr>
            <a:r>
              <a:rPr lang="en-US" b="1" dirty="0"/>
              <a:t>Facts:  </a:t>
            </a:r>
          </a:p>
          <a:p>
            <a:r>
              <a:rPr lang="en-US" b="1" dirty="0"/>
              <a:t>911 operator posts criticizing remarks about a partner agency on her personal Facebook page; these remarks imply that the partner agency is disorganized and makes her job as a 911 operator considerably harder</a:t>
            </a:r>
          </a:p>
          <a:p>
            <a:r>
              <a:rPr lang="en-US" b="1" dirty="0"/>
              <a:t>911 operator believes her Facebook page is set to “private” and only her “friends” can view the comments</a:t>
            </a:r>
          </a:p>
          <a:p>
            <a:r>
              <a:rPr lang="en-US" b="1" dirty="0"/>
              <a:t>The Department head of the partner agency learns of the 911 operator’s comments and informs the 911 operator’s manager </a:t>
            </a:r>
          </a:p>
          <a:p>
            <a:r>
              <a:rPr lang="en-US" b="1" dirty="0"/>
              <a:t>When questioned,  the 911 operator states that she has a First Amendment right to criticize the partner agency, that her comments are protected, </a:t>
            </a:r>
            <a:r>
              <a:rPr lang="en-US" b="1" i="1" dirty="0"/>
              <a:t>on-duty</a:t>
            </a:r>
            <a:r>
              <a:rPr lang="en-US" b="1" dirty="0"/>
              <a:t> speech, and that her comments are a matter of public concern</a:t>
            </a:r>
          </a:p>
          <a:p>
            <a:r>
              <a:rPr lang="en-US" b="1" dirty="0"/>
              <a:t>Based on the holdings in </a:t>
            </a:r>
            <a:r>
              <a:rPr lang="en-US" b="1" i="1" dirty="0"/>
              <a:t>Pickering</a:t>
            </a:r>
            <a:r>
              <a:rPr lang="en-US" b="1" dirty="0"/>
              <a:t>, </a:t>
            </a:r>
            <a:r>
              <a:rPr lang="en-US" b="1" i="1" dirty="0"/>
              <a:t>Garcetti</a:t>
            </a:r>
            <a:r>
              <a:rPr lang="en-US" b="1" dirty="0"/>
              <a:t>, </a:t>
            </a:r>
            <a:r>
              <a:rPr lang="en-US" b="1" i="1" dirty="0"/>
              <a:t>Marquardt</a:t>
            </a:r>
            <a:r>
              <a:rPr lang="en-US" b="1" dirty="0"/>
              <a:t>,  and </a:t>
            </a:r>
            <a:r>
              <a:rPr lang="en-US" b="1" i="1" dirty="0"/>
              <a:t>Kirkland</a:t>
            </a:r>
            <a:r>
              <a:rPr lang="en-US" b="1" dirty="0"/>
              <a:t>, how would you advise your client?</a:t>
            </a:r>
          </a:p>
          <a:p>
            <a:pPr marL="0" indent="0">
              <a:buNone/>
            </a:pP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47724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A776-FE05-423B-8128-BBE61AC41749}"/>
              </a:ext>
            </a:extLst>
          </p:cNvPr>
          <p:cNvSpPr>
            <a:spLocks noGrp="1"/>
          </p:cNvSpPr>
          <p:nvPr>
            <p:ph type="title"/>
          </p:nvPr>
        </p:nvSpPr>
        <p:spPr/>
        <p:txBody>
          <a:bodyPr/>
          <a:lstStyle/>
          <a:p>
            <a:r>
              <a:rPr lang="en-US" b="1" dirty="0"/>
              <a:t>Are union employees’ use  of social media protected by The LAW?</a:t>
            </a:r>
          </a:p>
        </p:txBody>
      </p:sp>
      <p:sp>
        <p:nvSpPr>
          <p:cNvPr id="3" name="Content Placeholder 2">
            <a:extLst>
              <a:ext uri="{FF2B5EF4-FFF2-40B4-BE49-F238E27FC236}">
                <a16:creationId xmlns:a16="http://schemas.microsoft.com/office/drawing/2014/main" id="{11BDCB79-2E61-4D48-A037-A9849FF690EA}"/>
              </a:ext>
            </a:extLst>
          </p:cNvPr>
          <p:cNvSpPr>
            <a:spLocks noGrp="1"/>
          </p:cNvSpPr>
          <p:nvPr>
            <p:ph idx="1"/>
          </p:nvPr>
        </p:nvSpPr>
        <p:spPr/>
        <p:txBody>
          <a:bodyPr>
            <a:normAutofit/>
          </a:bodyPr>
          <a:lstStyle/>
          <a:p>
            <a:r>
              <a:rPr lang="en-US" dirty="0"/>
              <a:t>Possibly, yes.  </a:t>
            </a:r>
          </a:p>
          <a:p>
            <a:r>
              <a:rPr lang="en-US" dirty="0"/>
              <a:t>Traditionally, the NLRB has protected the use of social media by union members where the individual is engaging in concerted, protected activity.</a:t>
            </a:r>
          </a:p>
          <a:p>
            <a:r>
              <a:rPr lang="en-US" dirty="0"/>
              <a:t>Using social media </a:t>
            </a:r>
            <a:r>
              <a:rPr lang="en-US" i="1" dirty="0"/>
              <a:t>can</a:t>
            </a:r>
            <a:r>
              <a:rPr lang="en-US" dirty="0"/>
              <a:t> be a form of protected concerted activity. </a:t>
            </a:r>
          </a:p>
        </p:txBody>
      </p:sp>
    </p:spTree>
    <p:extLst>
      <p:ext uri="{BB962C8B-B14F-4D97-AF65-F5344CB8AC3E}">
        <p14:creationId xmlns:p14="http://schemas.microsoft.com/office/powerpoint/2010/main" val="914652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06225" y="663398"/>
            <a:ext cx="4985079" cy="1049235"/>
          </a:xfrm>
          <a:prstGeom prst="rect">
            <a:avLst/>
          </a:prstGeom>
        </p:spPr>
        <p:txBody>
          <a:bodyPr vert="horz" lIns="91440" tIns="45720" rIns="91440" bIns="45720" rtlCol="0" anchor="t">
            <a:normAutofit/>
          </a:bodyPr>
          <a:lstStyle/>
          <a:p>
            <a:pPr marR="5080"/>
            <a:r>
              <a:rPr lang="en-US" sz="2700" spc="-30" dirty="0"/>
              <a:t>Examples</a:t>
            </a:r>
            <a:r>
              <a:rPr lang="en-US" sz="2700" spc="15" dirty="0"/>
              <a:t> </a:t>
            </a:r>
            <a:r>
              <a:rPr lang="en-US" sz="2700" spc="-25" dirty="0"/>
              <a:t>of</a:t>
            </a:r>
            <a:r>
              <a:rPr lang="en-US" sz="2700" dirty="0"/>
              <a:t> </a:t>
            </a:r>
            <a:r>
              <a:rPr lang="en-US" sz="2700" spc="-25" dirty="0"/>
              <a:t>Concerted</a:t>
            </a:r>
            <a:r>
              <a:rPr lang="en-US" sz="2700" spc="-155" dirty="0"/>
              <a:t> </a:t>
            </a:r>
            <a:r>
              <a:rPr lang="en-US" sz="2700" spc="-20" dirty="0"/>
              <a:t>Activity</a:t>
            </a:r>
            <a:r>
              <a:rPr lang="en-US" sz="2700" spc="5" dirty="0"/>
              <a:t> </a:t>
            </a:r>
            <a:r>
              <a:rPr lang="en-US" sz="2700" spc="-30" dirty="0"/>
              <a:t>on</a:t>
            </a:r>
            <a:r>
              <a:rPr lang="en-US" sz="2700" spc="-25" dirty="0"/>
              <a:t> Social</a:t>
            </a:r>
            <a:r>
              <a:rPr lang="en-US" sz="2700" spc="10" dirty="0"/>
              <a:t> </a:t>
            </a:r>
            <a:r>
              <a:rPr lang="en-US" sz="2700" spc="-25" dirty="0"/>
              <a:t>Media</a:t>
            </a:r>
            <a:endParaRPr lang="en-US" sz="2700" dirty="0"/>
          </a:p>
        </p:txBody>
      </p:sp>
      <p:pic>
        <p:nvPicPr>
          <p:cNvPr id="5" name="Picture 4" descr="Working space background">
            <a:extLst>
              <a:ext uri="{FF2B5EF4-FFF2-40B4-BE49-F238E27FC236}">
                <a16:creationId xmlns:a16="http://schemas.microsoft.com/office/drawing/2014/main" id="{ACAE985E-AF2D-F723-8BC7-2C07AB5D205D}"/>
              </a:ext>
            </a:extLst>
          </p:cNvPr>
          <p:cNvPicPr>
            <a:picLocks noChangeAspect="1"/>
          </p:cNvPicPr>
          <p:nvPr/>
        </p:nvPicPr>
        <p:blipFill rotWithShape="1">
          <a:blip r:embed="rId3"/>
          <a:srcRect l="41952"/>
          <a:stretch/>
        </p:blipFill>
        <p:spPr>
          <a:xfrm>
            <a:off x="1271223" y="1116345"/>
            <a:ext cx="3362141" cy="3866172"/>
          </a:xfrm>
          <a:prstGeom prst="rect">
            <a:avLst/>
          </a:prstGeom>
        </p:spPr>
      </p:pic>
      <p:sp>
        <p:nvSpPr>
          <p:cNvPr id="3" name="object 3"/>
          <p:cNvSpPr txBox="1"/>
          <p:nvPr/>
        </p:nvSpPr>
        <p:spPr>
          <a:xfrm>
            <a:off x="5321205" y="1885020"/>
            <a:ext cx="6823275" cy="4107003"/>
          </a:xfrm>
          <a:prstGeom prst="rect">
            <a:avLst/>
          </a:prstGeom>
        </p:spPr>
        <p:txBody>
          <a:bodyPr vert="horz" lIns="91440" tIns="45720" rIns="91440" bIns="45720" rtlCol="0" anchor="t">
            <a:noAutofit/>
          </a:bodyPr>
          <a:lstStyle/>
          <a:p>
            <a:pPr marL="241300" marR="426084" indent="-228600" defTabSz="914400">
              <a:lnSpc>
                <a:spcPct val="110000"/>
              </a:lnSpc>
              <a:buClr>
                <a:schemeClr val="accent1"/>
              </a:buClr>
              <a:buSzPct val="100000"/>
              <a:buFont typeface="Arial" panose="020B0604020202020204" pitchFamily="34" charset="0"/>
              <a:buChar char="•"/>
              <a:tabLst>
                <a:tab pos="241300" algn="l"/>
              </a:tabLst>
            </a:pPr>
            <a:r>
              <a:rPr lang="en-US" sz="1600" b="1" dirty="0"/>
              <a:t>Employees</a:t>
            </a:r>
            <a:r>
              <a:rPr lang="en-US" sz="1600" b="1" spc="-10" dirty="0"/>
              <a:t> </a:t>
            </a:r>
            <a:r>
              <a:rPr lang="en-US" sz="1600" b="1" dirty="0"/>
              <a:t>who </a:t>
            </a:r>
            <a:r>
              <a:rPr lang="en-US" sz="1600" b="1" spc="-5" dirty="0"/>
              <a:t>“</a:t>
            </a:r>
            <a:r>
              <a:rPr lang="en-US" sz="1600" b="1" dirty="0"/>
              <a:t>liked”</a:t>
            </a:r>
            <a:r>
              <a:rPr lang="en-US" sz="1600" b="1" spc="-5" dirty="0"/>
              <a:t> </a:t>
            </a:r>
            <a:r>
              <a:rPr lang="en-US" sz="1600" b="1" dirty="0"/>
              <a:t>another</a:t>
            </a:r>
            <a:r>
              <a:rPr lang="en-US" sz="1600" b="1" spc="10" dirty="0"/>
              <a:t> </a:t>
            </a:r>
            <a:r>
              <a:rPr lang="en-US" sz="1600" b="1" dirty="0"/>
              <a:t>employee</a:t>
            </a:r>
            <a:r>
              <a:rPr lang="en-US" sz="1600" b="1" spc="-40" dirty="0"/>
              <a:t>’</a:t>
            </a:r>
            <a:r>
              <a:rPr lang="en-US" sz="1600" b="1" dirty="0"/>
              <a:t>s</a:t>
            </a:r>
            <a:r>
              <a:rPr lang="en-US" sz="1600" b="1" spc="-10" dirty="0"/>
              <a:t> </a:t>
            </a:r>
            <a:r>
              <a:rPr lang="en-US" sz="1600" b="1" dirty="0"/>
              <a:t>post c</a:t>
            </a:r>
            <a:r>
              <a:rPr lang="en-US" sz="1600" b="1" spc="-5" dirty="0"/>
              <a:t>r</a:t>
            </a:r>
            <a:r>
              <a:rPr lang="en-US" sz="1600" b="1" dirty="0"/>
              <a:t>iticiz</a:t>
            </a:r>
            <a:r>
              <a:rPr lang="en-US" sz="1600" b="1" spc="-5" dirty="0"/>
              <a:t>i</a:t>
            </a:r>
            <a:r>
              <a:rPr lang="en-US" sz="1600" b="1" dirty="0"/>
              <a:t>ng</a:t>
            </a:r>
            <a:r>
              <a:rPr lang="en-US" sz="1600" b="1" spc="-15" dirty="0"/>
              <a:t> </a:t>
            </a:r>
            <a:r>
              <a:rPr lang="en-US" sz="1600" b="1" dirty="0"/>
              <a:t>the employe</a:t>
            </a:r>
            <a:r>
              <a:rPr lang="en-US" sz="1600" b="1" spc="80" dirty="0"/>
              <a:t>r</a:t>
            </a:r>
            <a:r>
              <a:rPr lang="en-US" sz="1600" b="1" spc="-40" dirty="0"/>
              <a:t>’</a:t>
            </a:r>
            <a:r>
              <a:rPr lang="en-US" sz="1600" b="1" dirty="0"/>
              <a:t>s</a:t>
            </a:r>
            <a:r>
              <a:rPr lang="en-US" sz="1600" b="1" spc="-5" dirty="0"/>
              <a:t> </a:t>
            </a:r>
            <a:r>
              <a:rPr lang="en-US" sz="1600" b="1" dirty="0"/>
              <a:t>tax withholding</a:t>
            </a:r>
            <a:r>
              <a:rPr lang="en-US" sz="1600" b="1" spc="-10" dirty="0"/>
              <a:t> </a:t>
            </a:r>
            <a:r>
              <a:rPr lang="en-US" sz="1600" b="1" dirty="0"/>
              <a:t>calculations</a:t>
            </a:r>
            <a:r>
              <a:rPr lang="en-US" sz="1600" b="1" spc="-25" dirty="0"/>
              <a:t> </a:t>
            </a:r>
            <a:r>
              <a:rPr lang="en-US" sz="1600" b="1" dirty="0"/>
              <a:t>engaged</a:t>
            </a:r>
            <a:r>
              <a:rPr lang="en-US" sz="1600" b="1" spc="10" dirty="0"/>
              <a:t> </a:t>
            </a:r>
            <a:r>
              <a:rPr lang="en-US" sz="1600" b="1" dirty="0"/>
              <a:t>in</a:t>
            </a:r>
            <a:r>
              <a:rPr lang="en-US" sz="1600" b="1" spc="-10" dirty="0"/>
              <a:t> </a:t>
            </a:r>
            <a:r>
              <a:rPr lang="en-US" sz="1600" b="1" dirty="0"/>
              <a:t>conce</a:t>
            </a:r>
            <a:r>
              <a:rPr lang="en-US" sz="1600" b="1" spc="-5" dirty="0"/>
              <a:t>r</a:t>
            </a:r>
            <a:r>
              <a:rPr lang="en-US" sz="1600" b="1" dirty="0"/>
              <a:t>ted</a:t>
            </a:r>
            <a:r>
              <a:rPr lang="en-US" sz="1600" b="1" spc="5" dirty="0"/>
              <a:t> </a:t>
            </a:r>
            <a:r>
              <a:rPr lang="en-US" sz="1600" b="1" dirty="0"/>
              <a:t>activit</a:t>
            </a:r>
            <a:r>
              <a:rPr lang="en-US" sz="1600" b="1" spc="-165" dirty="0"/>
              <a:t>y</a:t>
            </a:r>
            <a:r>
              <a:rPr lang="en-US" sz="1600" b="1" dirty="0"/>
              <a:t>.</a:t>
            </a:r>
          </a:p>
          <a:p>
            <a:pPr marL="241300" marR="5080" indent="-228600" defTabSz="914400">
              <a:lnSpc>
                <a:spcPct val="110000"/>
              </a:lnSpc>
              <a:spcBef>
                <a:spcPts val="1315"/>
              </a:spcBef>
              <a:buClr>
                <a:schemeClr val="accent1"/>
              </a:buClr>
              <a:buSzPct val="100000"/>
              <a:buFont typeface="Arial" panose="020B0604020202020204" pitchFamily="34" charset="0"/>
              <a:buChar char="•"/>
              <a:tabLst>
                <a:tab pos="241300" algn="l"/>
              </a:tabLst>
            </a:pPr>
            <a:r>
              <a:rPr lang="en-US" sz="1600" b="1" dirty="0"/>
              <a:t>Retail</a:t>
            </a:r>
            <a:r>
              <a:rPr lang="en-US" sz="1600" b="1" spc="-5" dirty="0"/>
              <a:t> </a:t>
            </a:r>
            <a:r>
              <a:rPr lang="en-US" sz="1600" b="1" dirty="0"/>
              <a:t>clothing</a:t>
            </a:r>
            <a:r>
              <a:rPr lang="en-US" sz="1600" b="1" spc="-15" dirty="0"/>
              <a:t> </a:t>
            </a:r>
            <a:r>
              <a:rPr lang="en-US" sz="1600" b="1" dirty="0"/>
              <a:t>sto</a:t>
            </a:r>
            <a:r>
              <a:rPr lang="en-US" sz="1600" b="1" spc="-5" dirty="0"/>
              <a:t>r</a:t>
            </a:r>
            <a:r>
              <a:rPr lang="en-US" sz="1600" b="1" dirty="0"/>
              <a:t>e</a:t>
            </a:r>
            <a:r>
              <a:rPr lang="en-US" sz="1600" b="1" spc="5" dirty="0"/>
              <a:t> </a:t>
            </a:r>
            <a:r>
              <a:rPr lang="en-US" sz="1600" b="1" dirty="0"/>
              <a:t>employees</a:t>
            </a:r>
            <a:r>
              <a:rPr lang="en-US" sz="1600" b="1" spc="-5" dirty="0"/>
              <a:t> </a:t>
            </a:r>
            <a:r>
              <a:rPr lang="en-US" sz="1600" b="1" dirty="0"/>
              <a:t>who posted c</a:t>
            </a:r>
            <a:r>
              <a:rPr lang="en-US" sz="1600" b="1" spc="-5" dirty="0"/>
              <a:t>r</a:t>
            </a:r>
            <a:r>
              <a:rPr lang="en-US" sz="1600" b="1" dirty="0"/>
              <a:t>iticisms</a:t>
            </a:r>
            <a:r>
              <a:rPr lang="en-US" sz="1600" b="1" spc="-15" dirty="0"/>
              <a:t> </a:t>
            </a:r>
            <a:r>
              <a:rPr lang="en-US" sz="1600" b="1" dirty="0"/>
              <a:t>of their</a:t>
            </a:r>
            <a:r>
              <a:rPr lang="en-US" sz="1600" b="1" spc="5" dirty="0"/>
              <a:t> </a:t>
            </a:r>
            <a:r>
              <a:rPr lang="en-US" sz="1600" b="1" dirty="0"/>
              <a:t>manager</a:t>
            </a:r>
            <a:r>
              <a:rPr lang="en-US" sz="1600" b="1" spc="10" dirty="0"/>
              <a:t> </a:t>
            </a:r>
            <a:r>
              <a:rPr lang="en-US" sz="1600" b="1" dirty="0"/>
              <a:t>and th</a:t>
            </a:r>
            <a:r>
              <a:rPr lang="en-US" sz="1600" b="1" spc="-5" dirty="0"/>
              <a:t>r</a:t>
            </a:r>
            <a:r>
              <a:rPr lang="en-US" sz="1600" b="1" dirty="0"/>
              <a:t>eats</a:t>
            </a:r>
            <a:r>
              <a:rPr lang="en-US" sz="1600" b="1" spc="5" dirty="0"/>
              <a:t> </a:t>
            </a:r>
            <a:r>
              <a:rPr lang="en-US" sz="1600" b="1" dirty="0"/>
              <a:t>to b</a:t>
            </a:r>
            <a:r>
              <a:rPr lang="en-US" sz="1600" b="1" spc="-5" dirty="0"/>
              <a:t>r</a:t>
            </a:r>
            <a:r>
              <a:rPr lang="en-US" sz="1600" b="1" dirty="0"/>
              <a:t>ing</a:t>
            </a:r>
            <a:r>
              <a:rPr lang="en-US" sz="1600" b="1" spc="5" dirty="0"/>
              <a:t> </a:t>
            </a:r>
            <a:r>
              <a:rPr lang="en-US" sz="1600" b="1" dirty="0"/>
              <a:t>in lawye</a:t>
            </a:r>
            <a:r>
              <a:rPr lang="en-US" sz="1600" b="1" spc="-5" dirty="0"/>
              <a:t>r</a:t>
            </a:r>
            <a:r>
              <a:rPr lang="en-US" sz="1600" b="1" dirty="0"/>
              <a:t>s</a:t>
            </a:r>
            <a:r>
              <a:rPr lang="en-US" sz="1600" b="1" spc="-10" dirty="0"/>
              <a:t> </a:t>
            </a:r>
            <a:r>
              <a:rPr lang="en-US" sz="1600" b="1" dirty="0"/>
              <a:t>to</a:t>
            </a:r>
            <a:r>
              <a:rPr lang="en-US" sz="1600" b="1" spc="5" dirty="0"/>
              <a:t> </a:t>
            </a:r>
            <a:r>
              <a:rPr lang="en-US" sz="1600" b="1" dirty="0"/>
              <a:t>investigate</a:t>
            </a:r>
            <a:r>
              <a:rPr lang="en-US" sz="1600" b="1" spc="-15" dirty="0"/>
              <a:t> </a:t>
            </a:r>
            <a:r>
              <a:rPr lang="en-US" sz="1600" b="1" dirty="0"/>
              <a:t>potential violations</a:t>
            </a:r>
            <a:r>
              <a:rPr lang="en-US" sz="1600" b="1" spc="-15" dirty="0"/>
              <a:t> </a:t>
            </a:r>
            <a:r>
              <a:rPr lang="en-US" sz="1600" b="1" dirty="0"/>
              <a:t>at the</a:t>
            </a:r>
            <a:r>
              <a:rPr lang="en-US" sz="1600" b="1" spc="5" dirty="0"/>
              <a:t> </a:t>
            </a:r>
            <a:r>
              <a:rPr lang="en-US" sz="1600" b="1" dirty="0"/>
              <a:t>sto</a:t>
            </a:r>
            <a:r>
              <a:rPr lang="en-US" sz="1600" b="1" spc="-5" dirty="0"/>
              <a:t>r</a:t>
            </a:r>
            <a:r>
              <a:rPr lang="en-US" sz="1600" b="1" dirty="0"/>
              <a:t>e engaged in conce</a:t>
            </a:r>
            <a:r>
              <a:rPr lang="en-US" sz="1600" b="1" spc="-5" dirty="0"/>
              <a:t>r</a:t>
            </a:r>
            <a:r>
              <a:rPr lang="en-US" sz="1600" b="1" dirty="0"/>
              <a:t>ted activit</a:t>
            </a:r>
            <a:r>
              <a:rPr lang="en-US" sz="1600" b="1" spc="-160" dirty="0"/>
              <a:t>y</a:t>
            </a:r>
            <a:r>
              <a:rPr lang="en-US" sz="1600" b="1" dirty="0"/>
              <a:t>.</a:t>
            </a:r>
          </a:p>
          <a:p>
            <a:pPr marL="241300" marR="66040" indent="-228600" defTabSz="914400">
              <a:lnSpc>
                <a:spcPct val="110000"/>
              </a:lnSpc>
              <a:spcBef>
                <a:spcPts val="1320"/>
              </a:spcBef>
              <a:buClr>
                <a:schemeClr val="accent1"/>
              </a:buClr>
              <a:buSzPct val="100000"/>
              <a:buFont typeface="Arial" panose="020B0604020202020204" pitchFamily="34" charset="0"/>
              <a:buChar char="•"/>
              <a:tabLst>
                <a:tab pos="241300" algn="l"/>
              </a:tabLst>
            </a:pPr>
            <a:r>
              <a:rPr lang="en-US" sz="1600" b="1" dirty="0"/>
              <a:t>Employee</a:t>
            </a:r>
            <a:r>
              <a:rPr lang="en-US" sz="1600" b="1" spc="-15" dirty="0"/>
              <a:t> </a:t>
            </a:r>
            <a:r>
              <a:rPr lang="en-US" sz="1600" b="1" dirty="0"/>
              <a:t>who made</a:t>
            </a:r>
            <a:r>
              <a:rPr lang="en-US" sz="1600" b="1" spc="5" dirty="0"/>
              <a:t> </a:t>
            </a:r>
            <a:r>
              <a:rPr lang="en-US" sz="1600" b="1" dirty="0"/>
              <a:t>a </a:t>
            </a:r>
            <a:r>
              <a:rPr lang="en-US" sz="1600" b="1" spc="-5" dirty="0"/>
              <a:t>F</a:t>
            </a:r>
            <a:r>
              <a:rPr lang="en-US" sz="1600" b="1" dirty="0"/>
              <a:t>acebook</a:t>
            </a:r>
            <a:r>
              <a:rPr lang="en-US" sz="1600" b="1" spc="5" dirty="0"/>
              <a:t> </a:t>
            </a:r>
            <a:r>
              <a:rPr lang="en-US" sz="1600" b="1" dirty="0"/>
              <a:t>post encou</a:t>
            </a:r>
            <a:r>
              <a:rPr lang="en-US" sz="1600" b="1" spc="-5" dirty="0"/>
              <a:t>r</a:t>
            </a:r>
            <a:r>
              <a:rPr lang="en-US" sz="1600" b="1" dirty="0"/>
              <a:t>aging</a:t>
            </a:r>
            <a:r>
              <a:rPr lang="en-US" sz="1600" b="1" spc="5" dirty="0"/>
              <a:t> </a:t>
            </a:r>
            <a:r>
              <a:rPr lang="en-US" sz="1600" b="1" dirty="0"/>
              <a:t>his</a:t>
            </a:r>
            <a:r>
              <a:rPr lang="en-US" sz="1600" b="1" spc="-5" dirty="0"/>
              <a:t> </a:t>
            </a:r>
            <a:r>
              <a:rPr lang="en-US" sz="1600" b="1" dirty="0"/>
              <a:t>cowo</a:t>
            </a:r>
            <a:r>
              <a:rPr lang="en-US" sz="1600" b="1" spc="-5" dirty="0"/>
              <a:t>r</a:t>
            </a:r>
            <a:r>
              <a:rPr lang="en-US" sz="1600" b="1" dirty="0"/>
              <a:t>ker</a:t>
            </a:r>
            <a:r>
              <a:rPr lang="en-US" sz="1600" b="1" spc="-5" dirty="0"/>
              <a:t> </a:t>
            </a:r>
            <a:r>
              <a:rPr lang="en-US" sz="1600" b="1" dirty="0"/>
              <a:t>to</a:t>
            </a:r>
            <a:r>
              <a:rPr lang="en-US" sz="1600" b="1" spc="5" dirty="0"/>
              <a:t> </a:t>
            </a:r>
            <a:r>
              <a:rPr lang="en-US" sz="1600" b="1" dirty="0"/>
              <a:t>take</a:t>
            </a:r>
            <a:r>
              <a:rPr lang="en-US" sz="1600" b="1" spc="-10" dirty="0"/>
              <a:t> </a:t>
            </a:r>
            <a:r>
              <a:rPr lang="en-US" sz="1600" b="1" dirty="0"/>
              <a:t>the employer</a:t>
            </a:r>
            <a:r>
              <a:rPr lang="en-US" sz="1600" b="1" spc="5" dirty="0"/>
              <a:t> </a:t>
            </a:r>
            <a:r>
              <a:rPr lang="en-US" sz="1600" b="1" dirty="0"/>
              <a:t>to cou</a:t>
            </a:r>
            <a:r>
              <a:rPr lang="en-US" sz="1600" b="1" spc="-5" dirty="0"/>
              <a:t>r</a:t>
            </a:r>
            <a:r>
              <a:rPr lang="en-US" sz="1600" b="1" dirty="0"/>
              <a:t>t</a:t>
            </a:r>
            <a:r>
              <a:rPr lang="en-US" sz="1600" b="1" spc="5" dirty="0"/>
              <a:t> </a:t>
            </a:r>
            <a:r>
              <a:rPr lang="en-US" sz="1600" b="1" dirty="0"/>
              <a:t>engaged</a:t>
            </a:r>
            <a:r>
              <a:rPr lang="en-US" sz="1600" b="1" spc="5" dirty="0"/>
              <a:t> </a:t>
            </a:r>
            <a:r>
              <a:rPr lang="en-US" sz="1600" b="1" dirty="0"/>
              <a:t>in</a:t>
            </a:r>
            <a:r>
              <a:rPr lang="en-US" sz="1600" b="1" spc="-10" dirty="0"/>
              <a:t> </a:t>
            </a:r>
            <a:r>
              <a:rPr lang="en-US" sz="1600" b="1" dirty="0"/>
              <a:t>conce</a:t>
            </a:r>
            <a:r>
              <a:rPr lang="en-US" sz="1600" b="1" spc="-5" dirty="0"/>
              <a:t>r</a:t>
            </a:r>
            <a:r>
              <a:rPr lang="en-US" sz="1600" b="1" dirty="0"/>
              <a:t>ted</a:t>
            </a:r>
            <a:r>
              <a:rPr lang="en-US" sz="1600" b="1" spc="5" dirty="0"/>
              <a:t> </a:t>
            </a:r>
            <a:r>
              <a:rPr lang="en-US" sz="1600" b="1" dirty="0"/>
              <a:t>activity</a:t>
            </a:r>
            <a:r>
              <a:rPr lang="en-US" sz="1600" b="1" spc="-15" dirty="0"/>
              <a:t> </a:t>
            </a:r>
            <a:r>
              <a:rPr lang="en-US" sz="1600" b="1" dirty="0"/>
              <a:t>because</a:t>
            </a:r>
            <a:r>
              <a:rPr lang="en-US" sz="1600" b="1" spc="-10" dirty="0"/>
              <a:t> </a:t>
            </a:r>
            <a:r>
              <a:rPr lang="en-US" sz="1600" b="1" dirty="0"/>
              <a:t>the</a:t>
            </a:r>
            <a:r>
              <a:rPr lang="en-US" sz="1600" b="1" spc="5" dirty="0"/>
              <a:t> </a:t>
            </a:r>
            <a:r>
              <a:rPr lang="en-US" sz="1600" b="1" dirty="0"/>
              <a:t>post was</a:t>
            </a:r>
            <a:r>
              <a:rPr lang="en-US" sz="1600" b="1" spc="-5" dirty="0"/>
              <a:t> </a:t>
            </a:r>
            <a:r>
              <a:rPr lang="en-US" sz="1600" b="1" dirty="0"/>
              <a:t>of mutual conce</a:t>
            </a:r>
            <a:r>
              <a:rPr lang="en-US" sz="1600" b="1" spc="-5" dirty="0"/>
              <a:t>r</a:t>
            </a:r>
            <a:r>
              <a:rPr lang="en-US" sz="1600" b="1" dirty="0"/>
              <a:t>n to</a:t>
            </a:r>
            <a:r>
              <a:rPr lang="en-US" sz="1600" b="1" spc="5" dirty="0"/>
              <a:t> </a:t>
            </a:r>
            <a:r>
              <a:rPr lang="en-US" sz="1600" b="1" dirty="0"/>
              <a:t>cowo</a:t>
            </a:r>
            <a:r>
              <a:rPr lang="en-US" sz="1600" b="1" spc="-5" dirty="0"/>
              <a:t>r</a:t>
            </a:r>
            <a:r>
              <a:rPr lang="en-US" sz="1600" b="1" dirty="0"/>
              <a:t>ke</a:t>
            </a:r>
            <a:r>
              <a:rPr lang="en-US" sz="1600" b="1" spc="-5" dirty="0"/>
              <a:t>r</a:t>
            </a:r>
            <a:r>
              <a:rPr lang="en-US" sz="1600" b="1" dirty="0"/>
              <a:t>s and </a:t>
            </a:r>
            <a:r>
              <a:rPr lang="en-US" sz="1600" b="1" spc="-5" dirty="0"/>
              <a:t>r</a:t>
            </a:r>
            <a:r>
              <a:rPr lang="en-US" sz="1600" b="1" dirty="0"/>
              <a:t>elated</a:t>
            </a:r>
            <a:r>
              <a:rPr lang="en-US" sz="1600" b="1" spc="5" dirty="0"/>
              <a:t> </a:t>
            </a:r>
            <a:r>
              <a:rPr lang="en-US" sz="1600" b="1" dirty="0"/>
              <a:t>to</a:t>
            </a:r>
            <a:r>
              <a:rPr lang="en-US" sz="1600" b="1" spc="5" dirty="0"/>
              <a:t> </a:t>
            </a:r>
            <a:r>
              <a:rPr lang="en-US" sz="1600" b="1" dirty="0"/>
              <a:t>wo</a:t>
            </a:r>
            <a:r>
              <a:rPr lang="en-US" sz="1600" b="1" spc="-5" dirty="0"/>
              <a:t>r</a:t>
            </a:r>
            <a:r>
              <a:rPr lang="en-US" sz="1600" b="1" dirty="0"/>
              <a:t>king</a:t>
            </a:r>
            <a:r>
              <a:rPr lang="en-US" sz="1600" b="1" spc="-10" dirty="0"/>
              <a:t> </a:t>
            </a:r>
            <a:r>
              <a:rPr lang="en-US" sz="1600" b="1" dirty="0"/>
              <a:t>conditions.</a:t>
            </a:r>
          </a:p>
          <a:p>
            <a:pPr marL="241300" marR="269240" indent="-228600" defTabSz="914400">
              <a:lnSpc>
                <a:spcPct val="110000"/>
              </a:lnSpc>
              <a:spcBef>
                <a:spcPts val="1315"/>
              </a:spcBef>
              <a:buClr>
                <a:schemeClr val="accent1"/>
              </a:buClr>
              <a:buSzPct val="100000"/>
              <a:buFont typeface="Arial" panose="020B0604020202020204" pitchFamily="34" charset="0"/>
              <a:buChar char="•"/>
              <a:tabLst>
                <a:tab pos="241300" algn="l"/>
              </a:tabLst>
            </a:pPr>
            <a:r>
              <a:rPr lang="en-US" sz="1600" b="1" dirty="0"/>
              <a:t>Employee</a:t>
            </a:r>
            <a:r>
              <a:rPr lang="en-US" sz="1600" b="1" spc="-15" dirty="0"/>
              <a:t> </a:t>
            </a:r>
            <a:r>
              <a:rPr lang="en-US" sz="1600" b="1" dirty="0"/>
              <a:t>who posted</a:t>
            </a:r>
            <a:r>
              <a:rPr lang="en-US" sz="1600" b="1" spc="5" dirty="0"/>
              <a:t> </a:t>
            </a:r>
            <a:r>
              <a:rPr lang="en-US" sz="1600" b="1" dirty="0"/>
              <a:t>that her</a:t>
            </a:r>
            <a:r>
              <a:rPr lang="en-US" sz="1600" b="1" spc="5" dirty="0"/>
              <a:t> </a:t>
            </a:r>
            <a:r>
              <a:rPr lang="en-US" sz="1600" b="1" dirty="0"/>
              <a:t>supe</a:t>
            </a:r>
            <a:r>
              <a:rPr lang="en-US" sz="1600" b="1" spc="-5" dirty="0"/>
              <a:t>r</a:t>
            </a:r>
            <a:r>
              <a:rPr lang="en-US" sz="1600" b="1" dirty="0"/>
              <a:t>visor</a:t>
            </a:r>
            <a:r>
              <a:rPr lang="en-US" sz="1600" b="1" spc="-5" dirty="0"/>
              <a:t> </a:t>
            </a:r>
            <a:r>
              <a:rPr lang="en-US" sz="1600" b="1" dirty="0"/>
              <a:t>was</a:t>
            </a:r>
            <a:r>
              <a:rPr lang="en-US" sz="1600" b="1" spc="-5" dirty="0"/>
              <a:t> r</a:t>
            </a:r>
            <a:r>
              <a:rPr lang="en-US" sz="1600" b="1" dirty="0"/>
              <a:t>esponsible for</a:t>
            </a:r>
            <a:r>
              <a:rPr lang="en-US" sz="1600" b="1" spc="5" dirty="0"/>
              <a:t> </a:t>
            </a:r>
            <a:r>
              <a:rPr lang="en-US" sz="1600" b="1" dirty="0"/>
              <a:t>a negative wo</a:t>
            </a:r>
            <a:r>
              <a:rPr lang="en-US" sz="1600" b="1" spc="-5" dirty="0"/>
              <a:t>r</a:t>
            </a:r>
            <a:r>
              <a:rPr lang="en-US" sz="1600" b="1" dirty="0"/>
              <a:t>k envi</a:t>
            </a:r>
            <a:r>
              <a:rPr lang="en-US" sz="1600" b="1" spc="-5" dirty="0"/>
              <a:t>r</a:t>
            </a:r>
            <a:r>
              <a:rPr lang="en-US" sz="1600" b="1" dirty="0"/>
              <a:t>onment</a:t>
            </a:r>
            <a:r>
              <a:rPr lang="en-US" sz="1600" b="1" spc="5" dirty="0"/>
              <a:t> </a:t>
            </a:r>
            <a:r>
              <a:rPr lang="en-US" sz="1600" b="1" dirty="0"/>
              <a:t>in</a:t>
            </a:r>
            <a:r>
              <a:rPr lang="en-US" sz="1600" b="1" spc="-10" dirty="0"/>
              <a:t> </a:t>
            </a:r>
            <a:r>
              <a:rPr lang="en-US" sz="1600" b="1" spc="-5" dirty="0"/>
              <a:t>r</a:t>
            </a:r>
            <a:r>
              <a:rPr lang="en-US" sz="1600" b="1" dirty="0"/>
              <a:t>esponse</a:t>
            </a:r>
            <a:r>
              <a:rPr lang="en-US" sz="1600" b="1" spc="5" dirty="0"/>
              <a:t> </a:t>
            </a:r>
            <a:r>
              <a:rPr lang="en-US" sz="1600" b="1" dirty="0"/>
              <a:t>to cowo</a:t>
            </a:r>
            <a:r>
              <a:rPr lang="en-US" sz="1600" b="1" spc="-5" dirty="0"/>
              <a:t>r</a:t>
            </a:r>
            <a:r>
              <a:rPr lang="en-US" sz="1600" b="1" dirty="0"/>
              <a:t>ke</a:t>
            </a:r>
            <a:r>
              <a:rPr lang="en-US" sz="1600" b="1" spc="-5" dirty="0"/>
              <a:t>r</a:t>
            </a:r>
            <a:r>
              <a:rPr lang="en-US" sz="1600" b="1" dirty="0"/>
              <a:t>s’</a:t>
            </a:r>
            <a:r>
              <a:rPr lang="en-US" sz="1600" b="1" spc="-85" dirty="0"/>
              <a:t> </a:t>
            </a:r>
            <a:r>
              <a:rPr lang="en-US" sz="1600" b="1" dirty="0"/>
              <a:t>posts</a:t>
            </a:r>
            <a:r>
              <a:rPr lang="en-US" sz="1600" b="1" spc="-5" dirty="0"/>
              <a:t> </a:t>
            </a:r>
            <a:r>
              <a:rPr lang="en-US" sz="1600" b="1" dirty="0"/>
              <a:t>about</a:t>
            </a:r>
            <a:r>
              <a:rPr lang="en-US" sz="1600" b="1" spc="5" dirty="0"/>
              <a:t> </a:t>
            </a:r>
            <a:r>
              <a:rPr lang="en-US" sz="1600" b="1" dirty="0"/>
              <a:t>the wo</a:t>
            </a:r>
            <a:r>
              <a:rPr lang="en-US" sz="1600" b="1" spc="-5" dirty="0"/>
              <a:t>r</a:t>
            </a:r>
            <a:r>
              <a:rPr lang="en-US" sz="1600" b="1" dirty="0"/>
              <a:t>k</a:t>
            </a:r>
            <a:r>
              <a:rPr lang="en-US" sz="1600" b="1" spc="10" dirty="0"/>
              <a:t> </a:t>
            </a:r>
            <a:r>
              <a:rPr lang="en-US" sz="1600" b="1" dirty="0"/>
              <a:t>envi</a:t>
            </a:r>
            <a:r>
              <a:rPr lang="en-US" sz="1600" b="1" spc="-5" dirty="0"/>
              <a:t>r</a:t>
            </a:r>
            <a:r>
              <a:rPr lang="en-US" sz="1600" b="1" dirty="0"/>
              <a:t>onment engaged</a:t>
            </a:r>
            <a:r>
              <a:rPr lang="en-US" sz="1600" b="1" spc="5" dirty="0"/>
              <a:t> </a:t>
            </a:r>
            <a:r>
              <a:rPr lang="en-US" sz="1600" b="1" dirty="0"/>
              <a:t>in conce</a:t>
            </a:r>
            <a:r>
              <a:rPr lang="en-US" sz="1600" b="1" spc="-5" dirty="0"/>
              <a:t>r</a:t>
            </a:r>
            <a:r>
              <a:rPr lang="en-US" sz="1600" b="1" dirty="0"/>
              <a:t>ted activit</a:t>
            </a:r>
            <a:r>
              <a:rPr lang="en-US" sz="1600" b="1" spc="-160" dirty="0"/>
              <a:t>y</a:t>
            </a:r>
            <a:r>
              <a:rPr lang="en-US" sz="1600" b="1" dirty="0"/>
              <a:t>.</a:t>
            </a:r>
          </a:p>
        </p:txBody>
      </p:sp>
    </p:spTree>
    <p:extLst>
      <p:ext uri="{BB962C8B-B14F-4D97-AF65-F5344CB8AC3E}">
        <p14:creationId xmlns:p14="http://schemas.microsoft.com/office/powerpoint/2010/main" val="69059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094211" y="6462966"/>
            <a:ext cx="179705" cy="177800"/>
          </a:xfrm>
          <a:prstGeom prst="rect">
            <a:avLst/>
          </a:prstGeom>
        </p:spPr>
        <p:txBody>
          <a:bodyPr vert="horz" wrap="square" lIns="0" tIns="0" rIns="0" bIns="0" rtlCol="0">
            <a:spAutoFit/>
          </a:bodyPr>
          <a:lstStyle/>
          <a:p>
            <a:pPr marL="12700">
              <a:lnSpc>
                <a:spcPct val="100000"/>
              </a:lnSpc>
            </a:pPr>
            <a:r>
              <a:rPr sz="1200" spc="-15" dirty="0">
                <a:solidFill>
                  <a:srgbClr val="8A8A8A"/>
                </a:solidFill>
                <a:latin typeface="Calibri"/>
                <a:cs typeface="Calibri"/>
              </a:rPr>
              <a:t>10</a:t>
            </a:r>
            <a:endParaRPr sz="1200">
              <a:latin typeface="Calibri"/>
              <a:cs typeface="Calibri"/>
            </a:endParaRPr>
          </a:p>
        </p:txBody>
      </p:sp>
      <p:sp>
        <p:nvSpPr>
          <p:cNvPr id="2" name="object 2"/>
          <p:cNvSpPr txBox="1">
            <a:spLocks noGrp="1"/>
          </p:cNvSpPr>
          <p:nvPr>
            <p:ph type="title"/>
          </p:nvPr>
        </p:nvSpPr>
        <p:spPr>
          <a:xfrm>
            <a:off x="645489" y="313931"/>
            <a:ext cx="10934982" cy="1162882"/>
          </a:xfrm>
          <a:prstGeom prst="rect">
            <a:avLst/>
          </a:prstGeom>
        </p:spPr>
        <p:txBody>
          <a:bodyPr vert="horz" wrap="square" lIns="0" tIns="0" rIns="0" bIns="0" rtlCol="0">
            <a:spAutoFit/>
          </a:bodyPr>
          <a:lstStyle/>
          <a:p>
            <a:pPr marR="5080" algn="ctr">
              <a:lnSpc>
                <a:spcPts val="4750"/>
              </a:lnSpc>
            </a:pPr>
            <a:r>
              <a:rPr lang="en-US" sz="2800" b="1" spc="-25" dirty="0"/>
              <a:t>BEST PRACTICES:  </a:t>
            </a:r>
            <a:r>
              <a:rPr sz="2800" b="1" spc="-25" dirty="0"/>
              <a:t>Social</a:t>
            </a:r>
            <a:r>
              <a:rPr sz="2800" b="1" spc="10" dirty="0"/>
              <a:t> </a:t>
            </a:r>
            <a:r>
              <a:rPr sz="2800" b="1" spc="-25" dirty="0"/>
              <a:t>Media</a:t>
            </a:r>
            <a:r>
              <a:rPr sz="2800" b="1" spc="5" dirty="0"/>
              <a:t> </a:t>
            </a:r>
            <a:r>
              <a:rPr sz="2800" b="1" spc="-25" dirty="0"/>
              <a:t>Policies</a:t>
            </a:r>
            <a:r>
              <a:rPr sz="2800" b="1" spc="15" dirty="0"/>
              <a:t> </a:t>
            </a:r>
            <a:r>
              <a:rPr sz="2800" b="1" spc="-30" dirty="0"/>
              <a:t>and</a:t>
            </a:r>
            <a:r>
              <a:rPr sz="2800" b="1" spc="-10" dirty="0"/>
              <a:t> </a:t>
            </a:r>
            <a:r>
              <a:rPr sz="2800" b="1" spc="-25" dirty="0"/>
              <a:t>National Labor</a:t>
            </a:r>
            <a:r>
              <a:rPr sz="2800" b="1" spc="5" dirty="0"/>
              <a:t> </a:t>
            </a:r>
            <a:r>
              <a:rPr sz="2800" b="1" spc="-25" dirty="0"/>
              <a:t>Relations</a:t>
            </a:r>
            <a:r>
              <a:rPr sz="2800" b="1" spc="-155" dirty="0"/>
              <a:t> </a:t>
            </a:r>
            <a:r>
              <a:rPr sz="2800" b="1" spc="-25" dirty="0"/>
              <a:t>Act</a:t>
            </a:r>
            <a:r>
              <a:rPr sz="2800" b="1" dirty="0"/>
              <a:t> </a:t>
            </a:r>
            <a:r>
              <a:rPr sz="2800" b="1" spc="-30" dirty="0"/>
              <a:t>(NLRA)</a:t>
            </a:r>
            <a:r>
              <a:rPr sz="2800" b="1" dirty="0"/>
              <a:t> </a:t>
            </a:r>
            <a:r>
              <a:rPr sz="2800" b="1" spc="-30" dirty="0"/>
              <a:t>Concerns</a:t>
            </a:r>
            <a:endParaRPr sz="2800" b="1" dirty="0"/>
          </a:p>
        </p:txBody>
      </p:sp>
      <p:sp>
        <p:nvSpPr>
          <p:cNvPr id="3" name="object 3"/>
          <p:cNvSpPr txBox="1">
            <a:spLocks noGrp="1"/>
          </p:cNvSpPr>
          <p:nvPr>
            <p:ph idx="1"/>
          </p:nvPr>
        </p:nvSpPr>
        <p:spPr>
          <a:xfrm>
            <a:off x="645489" y="2160589"/>
            <a:ext cx="11062303" cy="3283206"/>
          </a:xfrm>
          <a:prstGeom prst="rect">
            <a:avLst/>
          </a:prstGeom>
        </p:spPr>
        <p:txBody>
          <a:bodyPr vert="horz" wrap="square" lIns="0" tIns="0" rIns="0" bIns="0" rtlCol="0">
            <a:spAutoFit/>
          </a:bodyPr>
          <a:lstStyle/>
          <a:p>
            <a:pPr marL="241300" marR="401955" indent="-228600">
              <a:lnSpc>
                <a:spcPts val="1939"/>
              </a:lnSpc>
              <a:buFont typeface="Arial"/>
              <a:buChar char="•"/>
              <a:tabLst>
                <a:tab pos="241300" algn="l"/>
              </a:tabLst>
            </a:pPr>
            <a:r>
              <a:rPr spc="-5" dirty="0"/>
              <a:t>S</a:t>
            </a:r>
            <a:r>
              <a:rPr dirty="0"/>
              <a:t>ec</a:t>
            </a:r>
            <a:r>
              <a:rPr spc="-5" dirty="0"/>
              <a:t>t</a:t>
            </a:r>
            <a:r>
              <a:rPr dirty="0"/>
              <a:t>ion</a:t>
            </a:r>
            <a:r>
              <a:rPr spc="-10" dirty="0"/>
              <a:t> </a:t>
            </a:r>
            <a:r>
              <a:rPr dirty="0"/>
              <a:t>7</a:t>
            </a:r>
            <a:r>
              <a:rPr spc="-5" dirty="0"/>
              <a:t> </a:t>
            </a:r>
            <a:r>
              <a:rPr dirty="0"/>
              <a:t>of </a:t>
            </a:r>
            <a:r>
              <a:rPr spc="-5" dirty="0"/>
              <a:t>t</a:t>
            </a:r>
            <a:r>
              <a:rPr dirty="0"/>
              <a:t>he</a:t>
            </a:r>
            <a:r>
              <a:rPr spc="-5" dirty="0"/>
              <a:t> </a:t>
            </a:r>
            <a:r>
              <a:rPr dirty="0"/>
              <a:t>NLRA</a:t>
            </a:r>
            <a:r>
              <a:rPr spc="-114" dirty="0"/>
              <a:t> </a:t>
            </a:r>
            <a:r>
              <a:rPr dirty="0"/>
              <a:t>pro</a:t>
            </a:r>
            <a:r>
              <a:rPr spc="-5" dirty="0"/>
              <a:t>t</a:t>
            </a:r>
            <a:r>
              <a:rPr dirty="0"/>
              <a:t>ec</a:t>
            </a:r>
            <a:r>
              <a:rPr spc="-5" dirty="0"/>
              <a:t>t</a:t>
            </a:r>
            <a:r>
              <a:rPr dirty="0"/>
              <a:t>s</a:t>
            </a:r>
            <a:r>
              <a:rPr spc="-5" dirty="0"/>
              <a:t> </a:t>
            </a:r>
            <a:r>
              <a:rPr dirty="0"/>
              <a:t>employees</a:t>
            </a:r>
            <a:r>
              <a:rPr spc="-10" dirty="0"/>
              <a:t> </a:t>
            </a:r>
            <a:r>
              <a:rPr dirty="0"/>
              <a:t>who</a:t>
            </a:r>
            <a:r>
              <a:rPr spc="-10" dirty="0"/>
              <a:t> </a:t>
            </a:r>
            <a:r>
              <a:rPr dirty="0"/>
              <a:t>engage</a:t>
            </a:r>
            <a:r>
              <a:rPr spc="-15" dirty="0"/>
              <a:t> </a:t>
            </a:r>
            <a:r>
              <a:rPr dirty="0"/>
              <a:t>in</a:t>
            </a:r>
            <a:r>
              <a:rPr spc="-5" dirty="0"/>
              <a:t> </a:t>
            </a:r>
            <a:r>
              <a:rPr dirty="0"/>
              <a:t>concer</a:t>
            </a:r>
            <a:r>
              <a:rPr spc="-5" dirty="0"/>
              <a:t>t</a:t>
            </a:r>
            <a:r>
              <a:rPr dirty="0"/>
              <a:t>ed</a:t>
            </a:r>
            <a:r>
              <a:rPr spc="-10" dirty="0"/>
              <a:t> </a:t>
            </a:r>
            <a:r>
              <a:rPr dirty="0"/>
              <a:t>ac</a:t>
            </a:r>
            <a:r>
              <a:rPr spc="-5" dirty="0"/>
              <a:t>t</a:t>
            </a:r>
            <a:r>
              <a:rPr dirty="0"/>
              <a:t>ivi</a:t>
            </a:r>
            <a:r>
              <a:rPr spc="-5" dirty="0"/>
              <a:t>t</a:t>
            </a:r>
            <a:r>
              <a:rPr dirty="0"/>
              <a:t>ies</a:t>
            </a:r>
            <a:r>
              <a:rPr spc="-10" dirty="0"/>
              <a:t> </a:t>
            </a:r>
            <a:r>
              <a:rPr spc="-5" dirty="0"/>
              <a:t>f</a:t>
            </a:r>
            <a:r>
              <a:rPr dirty="0"/>
              <a:t>or </a:t>
            </a:r>
            <a:r>
              <a:rPr spc="-5" dirty="0"/>
              <a:t>t</a:t>
            </a:r>
            <a:r>
              <a:rPr dirty="0"/>
              <a:t>he</a:t>
            </a:r>
            <a:r>
              <a:rPr spc="-5" dirty="0"/>
              <a:t> </a:t>
            </a:r>
            <a:r>
              <a:rPr dirty="0"/>
              <a:t>purpose</a:t>
            </a:r>
            <a:r>
              <a:rPr spc="-15" dirty="0"/>
              <a:t> </a:t>
            </a:r>
            <a:r>
              <a:rPr dirty="0"/>
              <a:t>of collec</a:t>
            </a:r>
            <a:r>
              <a:rPr spc="-5" dirty="0"/>
              <a:t>t</a:t>
            </a:r>
            <a:r>
              <a:rPr dirty="0"/>
              <a:t>ive</a:t>
            </a:r>
            <a:r>
              <a:rPr spc="-10" dirty="0"/>
              <a:t> </a:t>
            </a:r>
            <a:r>
              <a:rPr dirty="0"/>
              <a:t>bargaining</a:t>
            </a:r>
            <a:r>
              <a:rPr spc="-20" dirty="0"/>
              <a:t> </a:t>
            </a:r>
            <a:r>
              <a:rPr dirty="0"/>
              <a:t>or</a:t>
            </a:r>
            <a:r>
              <a:rPr spc="-5" dirty="0"/>
              <a:t> </a:t>
            </a:r>
            <a:r>
              <a:rPr dirty="0"/>
              <a:t>o</a:t>
            </a:r>
            <a:r>
              <a:rPr spc="-5" dirty="0"/>
              <a:t>t</a:t>
            </a:r>
            <a:r>
              <a:rPr dirty="0"/>
              <a:t>her</a:t>
            </a:r>
            <a:r>
              <a:rPr spc="-5" dirty="0"/>
              <a:t> </a:t>
            </a:r>
            <a:r>
              <a:rPr dirty="0"/>
              <a:t>mu</a:t>
            </a:r>
            <a:r>
              <a:rPr spc="-5" dirty="0"/>
              <a:t>t</a:t>
            </a:r>
            <a:r>
              <a:rPr dirty="0"/>
              <a:t>ual</a:t>
            </a:r>
            <a:r>
              <a:rPr spc="-10" dirty="0"/>
              <a:t> </a:t>
            </a:r>
            <a:r>
              <a:rPr dirty="0"/>
              <a:t>aid</a:t>
            </a:r>
            <a:r>
              <a:rPr spc="-10" dirty="0"/>
              <a:t> </a:t>
            </a:r>
            <a:r>
              <a:rPr dirty="0"/>
              <a:t>or</a:t>
            </a:r>
            <a:r>
              <a:rPr spc="-5" dirty="0"/>
              <a:t> </a:t>
            </a:r>
            <a:r>
              <a:rPr dirty="0"/>
              <a:t>pro</a:t>
            </a:r>
            <a:r>
              <a:rPr spc="-5" dirty="0"/>
              <a:t>t</a:t>
            </a:r>
            <a:r>
              <a:rPr dirty="0"/>
              <a:t>ec</a:t>
            </a:r>
            <a:r>
              <a:rPr spc="-5" dirty="0"/>
              <a:t>t</a:t>
            </a:r>
            <a:r>
              <a:rPr dirty="0"/>
              <a:t>ion.</a:t>
            </a:r>
          </a:p>
          <a:p>
            <a:pPr marL="241300" marR="16510" indent="-228600">
              <a:lnSpc>
                <a:spcPts val="1939"/>
              </a:lnSpc>
              <a:spcBef>
                <a:spcPts val="1445"/>
              </a:spcBef>
              <a:buFont typeface="Arial"/>
              <a:buChar char="•"/>
              <a:tabLst>
                <a:tab pos="241300" algn="l"/>
              </a:tabLst>
            </a:pPr>
            <a:r>
              <a:rPr spc="-5" dirty="0"/>
              <a:t>T</a:t>
            </a:r>
            <a:r>
              <a:rPr dirty="0"/>
              <a:t>he</a:t>
            </a:r>
            <a:r>
              <a:rPr spc="-5" dirty="0"/>
              <a:t> </a:t>
            </a:r>
            <a:r>
              <a:rPr dirty="0"/>
              <a:t>NLRB</a:t>
            </a:r>
            <a:r>
              <a:rPr spc="-10" dirty="0"/>
              <a:t> </a:t>
            </a:r>
            <a:r>
              <a:rPr dirty="0"/>
              <a:t>will</a:t>
            </a:r>
            <a:r>
              <a:rPr spc="-10" dirty="0"/>
              <a:t> </a:t>
            </a:r>
            <a:r>
              <a:rPr spc="-5" dirty="0"/>
              <a:t>f</a:t>
            </a:r>
            <a:r>
              <a:rPr dirty="0"/>
              <a:t>ind</a:t>
            </a:r>
            <a:r>
              <a:rPr spc="-5" dirty="0"/>
              <a:t> </a:t>
            </a:r>
            <a:r>
              <a:rPr dirty="0"/>
              <a:t>social</a:t>
            </a:r>
            <a:r>
              <a:rPr spc="-10" dirty="0"/>
              <a:t> </a:t>
            </a:r>
            <a:r>
              <a:rPr dirty="0"/>
              <a:t>media</a:t>
            </a:r>
            <a:r>
              <a:rPr spc="-10" dirty="0"/>
              <a:t> </a:t>
            </a:r>
            <a:r>
              <a:rPr dirty="0"/>
              <a:t>policies</a:t>
            </a:r>
            <a:r>
              <a:rPr spc="-15" dirty="0"/>
              <a:t> </a:t>
            </a:r>
            <a:r>
              <a:rPr dirty="0"/>
              <a:t>unlaw</a:t>
            </a:r>
            <a:r>
              <a:rPr spc="-5" dirty="0"/>
              <a:t>f</a:t>
            </a:r>
            <a:r>
              <a:rPr dirty="0"/>
              <a:t>ul</a:t>
            </a:r>
            <a:r>
              <a:rPr spc="-10" dirty="0"/>
              <a:t> </a:t>
            </a:r>
            <a:r>
              <a:rPr dirty="0"/>
              <a:t>if</a:t>
            </a:r>
            <a:r>
              <a:rPr spc="-5" dirty="0"/>
              <a:t> </a:t>
            </a:r>
            <a:r>
              <a:rPr dirty="0"/>
              <a:t>it</a:t>
            </a:r>
            <a:r>
              <a:rPr spc="-5" dirty="0"/>
              <a:t> </a:t>
            </a:r>
            <a:r>
              <a:rPr dirty="0"/>
              <a:t>de</a:t>
            </a:r>
            <a:r>
              <a:rPr spc="-5" dirty="0"/>
              <a:t>t</a:t>
            </a:r>
            <a:r>
              <a:rPr dirty="0"/>
              <a:t>ermines</a:t>
            </a:r>
            <a:r>
              <a:rPr spc="-10" dirty="0"/>
              <a:t> </a:t>
            </a:r>
            <a:r>
              <a:rPr spc="-5" dirty="0"/>
              <a:t>t</a:t>
            </a:r>
            <a:r>
              <a:rPr dirty="0"/>
              <a:t>he</a:t>
            </a:r>
            <a:r>
              <a:rPr spc="-5" dirty="0"/>
              <a:t> </a:t>
            </a:r>
            <a:r>
              <a:rPr dirty="0"/>
              <a:t>policies</a:t>
            </a:r>
            <a:r>
              <a:rPr spc="-15" dirty="0"/>
              <a:t> </a:t>
            </a:r>
            <a:r>
              <a:rPr dirty="0"/>
              <a:t>in</a:t>
            </a:r>
            <a:r>
              <a:rPr spc="-5" dirty="0"/>
              <a:t>t</a:t>
            </a:r>
            <a:r>
              <a:rPr dirty="0"/>
              <a:t>er</a:t>
            </a:r>
            <a:r>
              <a:rPr spc="-5" dirty="0"/>
              <a:t>f</a:t>
            </a:r>
            <a:r>
              <a:rPr dirty="0"/>
              <a:t>ere</a:t>
            </a:r>
            <a:r>
              <a:rPr spc="-5" dirty="0"/>
              <a:t> </a:t>
            </a:r>
            <a:r>
              <a:rPr dirty="0"/>
              <a:t>wi</a:t>
            </a:r>
            <a:r>
              <a:rPr spc="-5" dirty="0"/>
              <a:t>t</a:t>
            </a:r>
            <a:r>
              <a:rPr dirty="0"/>
              <a:t>h—or might</a:t>
            </a:r>
            <a:r>
              <a:rPr spc="-5" dirty="0"/>
              <a:t> </a:t>
            </a:r>
            <a:r>
              <a:rPr dirty="0"/>
              <a:t>reasonably</a:t>
            </a:r>
            <a:r>
              <a:rPr spc="-15" dirty="0"/>
              <a:t> </a:t>
            </a:r>
            <a:r>
              <a:rPr dirty="0"/>
              <a:t>be</a:t>
            </a:r>
            <a:r>
              <a:rPr spc="-10" dirty="0"/>
              <a:t> </a:t>
            </a:r>
            <a:r>
              <a:rPr dirty="0"/>
              <a:t>in</a:t>
            </a:r>
            <a:r>
              <a:rPr spc="-5" dirty="0"/>
              <a:t>t</a:t>
            </a:r>
            <a:r>
              <a:rPr dirty="0"/>
              <a:t>erpre</a:t>
            </a:r>
            <a:r>
              <a:rPr spc="-5" dirty="0"/>
              <a:t>t</a:t>
            </a:r>
            <a:r>
              <a:rPr dirty="0"/>
              <a:t>ed</a:t>
            </a:r>
            <a:r>
              <a:rPr spc="-10" dirty="0"/>
              <a:t> </a:t>
            </a:r>
            <a:r>
              <a:rPr dirty="0"/>
              <a:t>by</a:t>
            </a:r>
            <a:r>
              <a:rPr spc="-5" dirty="0"/>
              <a:t> </a:t>
            </a:r>
            <a:r>
              <a:rPr dirty="0"/>
              <a:t>employees</a:t>
            </a:r>
            <a:r>
              <a:rPr spc="-15" dirty="0"/>
              <a:t> </a:t>
            </a:r>
            <a:r>
              <a:rPr dirty="0"/>
              <a:t>as</a:t>
            </a:r>
            <a:r>
              <a:rPr spc="-5" dirty="0"/>
              <a:t> </a:t>
            </a:r>
            <a:r>
              <a:rPr dirty="0"/>
              <a:t>in</a:t>
            </a:r>
            <a:r>
              <a:rPr spc="-5" dirty="0"/>
              <a:t>t</a:t>
            </a:r>
            <a:r>
              <a:rPr dirty="0"/>
              <a:t>er</a:t>
            </a:r>
            <a:r>
              <a:rPr spc="-5" dirty="0"/>
              <a:t>f</a:t>
            </a:r>
            <a:r>
              <a:rPr dirty="0"/>
              <a:t>ering</a:t>
            </a:r>
            <a:r>
              <a:rPr spc="-10" dirty="0"/>
              <a:t> </a:t>
            </a:r>
            <a:r>
              <a:rPr dirty="0"/>
              <a:t>wi</a:t>
            </a:r>
            <a:r>
              <a:rPr spc="-5" dirty="0"/>
              <a:t>t</a:t>
            </a:r>
            <a:r>
              <a:rPr dirty="0"/>
              <a:t>h—emplo</a:t>
            </a:r>
            <a:r>
              <a:rPr spc="-5" dirty="0"/>
              <a:t>y</a:t>
            </a:r>
            <a:r>
              <a:rPr dirty="0"/>
              <a:t>ees’</a:t>
            </a:r>
            <a:r>
              <a:rPr spc="-85" dirty="0"/>
              <a:t> </a:t>
            </a:r>
            <a:r>
              <a:rPr dirty="0"/>
              <a:t>righ</a:t>
            </a:r>
            <a:r>
              <a:rPr spc="-5" dirty="0"/>
              <a:t>t</a:t>
            </a:r>
            <a:r>
              <a:rPr dirty="0"/>
              <a:t>s</a:t>
            </a:r>
            <a:r>
              <a:rPr spc="-5" dirty="0"/>
              <a:t> </a:t>
            </a:r>
            <a:r>
              <a:rPr dirty="0"/>
              <a:t>under</a:t>
            </a:r>
            <a:r>
              <a:rPr spc="-10" dirty="0"/>
              <a:t> </a:t>
            </a:r>
            <a:r>
              <a:rPr spc="-5" dirty="0"/>
              <a:t>t</a:t>
            </a:r>
            <a:r>
              <a:rPr dirty="0"/>
              <a:t>he NLR</a:t>
            </a:r>
            <a:r>
              <a:rPr spc="-5" dirty="0"/>
              <a:t>A</a:t>
            </a:r>
            <a:r>
              <a:rPr dirty="0"/>
              <a:t>.</a:t>
            </a:r>
            <a:r>
              <a:rPr spc="-45" dirty="0"/>
              <a:t> </a:t>
            </a:r>
            <a:r>
              <a:rPr spc="-200" dirty="0"/>
              <a:t>T</a:t>
            </a:r>
            <a:r>
              <a:rPr dirty="0"/>
              <a:t>o make </a:t>
            </a:r>
            <a:r>
              <a:rPr spc="-5" dirty="0"/>
              <a:t>t</a:t>
            </a:r>
            <a:r>
              <a:rPr dirty="0"/>
              <a:t>his</a:t>
            </a:r>
            <a:r>
              <a:rPr spc="-5" dirty="0"/>
              <a:t> </a:t>
            </a:r>
            <a:r>
              <a:rPr dirty="0"/>
              <a:t>de</a:t>
            </a:r>
            <a:r>
              <a:rPr spc="-5" dirty="0"/>
              <a:t>t</a:t>
            </a:r>
            <a:r>
              <a:rPr dirty="0"/>
              <a:t>ermina</a:t>
            </a:r>
            <a:r>
              <a:rPr spc="-5" dirty="0"/>
              <a:t>t</a:t>
            </a:r>
            <a:r>
              <a:rPr dirty="0"/>
              <a:t>ion,</a:t>
            </a:r>
            <a:r>
              <a:rPr spc="-20" dirty="0"/>
              <a:t> </a:t>
            </a:r>
            <a:r>
              <a:rPr dirty="0"/>
              <a:t>when</a:t>
            </a:r>
            <a:r>
              <a:rPr spc="-10" dirty="0"/>
              <a:t> </a:t>
            </a:r>
            <a:r>
              <a:rPr dirty="0"/>
              <a:t>an employer</a:t>
            </a:r>
            <a:r>
              <a:rPr spc="-10" dirty="0"/>
              <a:t> </a:t>
            </a:r>
            <a:r>
              <a:rPr dirty="0"/>
              <a:t>policy</a:t>
            </a:r>
            <a:r>
              <a:rPr spc="-10" dirty="0"/>
              <a:t> </a:t>
            </a:r>
            <a:r>
              <a:rPr spc="-5" dirty="0"/>
              <a:t>t</a:t>
            </a:r>
            <a:r>
              <a:rPr dirty="0"/>
              <a:t>hat</a:t>
            </a:r>
            <a:r>
              <a:rPr spc="-5" dirty="0"/>
              <a:t> </a:t>
            </a:r>
            <a:r>
              <a:rPr dirty="0"/>
              <a:t>is</a:t>
            </a:r>
            <a:r>
              <a:rPr spc="-5" dirty="0"/>
              <a:t> </a:t>
            </a:r>
            <a:r>
              <a:rPr dirty="0"/>
              <a:t>neu</a:t>
            </a:r>
            <a:r>
              <a:rPr spc="-5" dirty="0"/>
              <a:t>t</a:t>
            </a:r>
            <a:r>
              <a:rPr dirty="0"/>
              <a:t>ral</a:t>
            </a:r>
            <a:r>
              <a:rPr spc="-10" dirty="0"/>
              <a:t> </a:t>
            </a:r>
            <a:r>
              <a:rPr dirty="0"/>
              <a:t>on i</a:t>
            </a:r>
            <a:r>
              <a:rPr spc="-5" dirty="0"/>
              <a:t>t</a:t>
            </a:r>
            <a:r>
              <a:rPr dirty="0"/>
              <a:t>s</a:t>
            </a:r>
            <a:r>
              <a:rPr spc="-5" dirty="0"/>
              <a:t> f</a:t>
            </a:r>
            <a:r>
              <a:rPr dirty="0"/>
              <a:t>ace can be reasonably</a:t>
            </a:r>
            <a:r>
              <a:rPr spc="-15" dirty="0"/>
              <a:t> </a:t>
            </a:r>
            <a:r>
              <a:rPr dirty="0"/>
              <a:t>in</a:t>
            </a:r>
            <a:r>
              <a:rPr spc="-5" dirty="0"/>
              <a:t>t</a:t>
            </a:r>
            <a:r>
              <a:rPr dirty="0"/>
              <a:t>erpre</a:t>
            </a:r>
            <a:r>
              <a:rPr spc="-5" dirty="0"/>
              <a:t>t</a:t>
            </a:r>
            <a:r>
              <a:rPr dirty="0"/>
              <a:t>ed</a:t>
            </a:r>
            <a:r>
              <a:rPr spc="-10" dirty="0"/>
              <a:t> </a:t>
            </a:r>
            <a:r>
              <a:rPr spc="-5" dirty="0"/>
              <a:t>t</a:t>
            </a:r>
            <a:r>
              <a:rPr dirty="0"/>
              <a:t>o</a:t>
            </a:r>
            <a:r>
              <a:rPr spc="-5" dirty="0"/>
              <a:t> </a:t>
            </a:r>
            <a:r>
              <a:rPr dirty="0"/>
              <a:t>po</a:t>
            </a:r>
            <a:r>
              <a:rPr spc="-5" dirty="0"/>
              <a:t>t</a:t>
            </a:r>
            <a:r>
              <a:rPr dirty="0"/>
              <a:t>en</a:t>
            </a:r>
            <a:r>
              <a:rPr spc="-5" dirty="0"/>
              <a:t>t</a:t>
            </a:r>
            <a:r>
              <a:rPr dirty="0"/>
              <a:t>ially</a:t>
            </a:r>
            <a:r>
              <a:rPr spc="-15" dirty="0"/>
              <a:t> </a:t>
            </a:r>
            <a:r>
              <a:rPr dirty="0"/>
              <a:t>in</a:t>
            </a:r>
            <a:r>
              <a:rPr spc="-5" dirty="0"/>
              <a:t>t</a:t>
            </a:r>
            <a:r>
              <a:rPr dirty="0"/>
              <a:t>er</a:t>
            </a:r>
            <a:r>
              <a:rPr spc="-5" dirty="0"/>
              <a:t>f</a:t>
            </a:r>
            <a:r>
              <a:rPr dirty="0"/>
              <a:t>ere</a:t>
            </a:r>
            <a:r>
              <a:rPr spc="-5" dirty="0"/>
              <a:t> </a:t>
            </a:r>
            <a:r>
              <a:rPr dirty="0"/>
              <a:t>wi</a:t>
            </a:r>
            <a:r>
              <a:rPr spc="-5" dirty="0"/>
              <a:t>t</a:t>
            </a:r>
            <a:r>
              <a:rPr dirty="0"/>
              <a:t>h</a:t>
            </a:r>
            <a:r>
              <a:rPr spc="-10" dirty="0"/>
              <a:t> </a:t>
            </a:r>
            <a:r>
              <a:rPr spc="-5" dirty="0"/>
              <a:t>t</a:t>
            </a:r>
            <a:r>
              <a:rPr dirty="0"/>
              <a:t>he</a:t>
            </a:r>
            <a:r>
              <a:rPr spc="-5" dirty="0"/>
              <a:t> </a:t>
            </a:r>
            <a:r>
              <a:rPr dirty="0"/>
              <a:t>exercise</a:t>
            </a:r>
            <a:r>
              <a:rPr spc="-10" dirty="0"/>
              <a:t> </a:t>
            </a:r>
            <a:r>
              <a:rPr dirty="0"/>
              <a:t>of pro</a:t>
            </a:r>
            <a:r>
              <a:rPr spc="-5" dirty="0"/>
              <a:t>t</a:t>
            </a:r>
            <a:r>
              <a:rPr dirty="0"/>
              <a:t>ec</a:t>
            </a:r>
            <a:r>
              <a:rPr spc="-5" dirty="0"/>
              <a:t>t</a:t>
            </a:r>
            <a:r>
              <a:rPr dirty="0"/>
              <a:t>ed</a:t>
            </a:r>
            <a:r>
              <a:rPr spc="-10" dirty="0"/>
              <a:t> </a:t>
            </a:r>
            <a:r>
              <a:rPr dirty="0"/>
              <a:t>employee</a:t>
            </a:r>
            <a:r>
              <a:rPr spc="-15" dirty="0"/>
              <a:t> </a:t>
            </a:r>
            <a:r>
              <a:rPr dirty="0"/>
              <a:t>righ</a:t>
            </a:r>
            <a:r>
              <a:rPr spc="-5" dirty="0"/>
              <a:t>t</a:t>
            </a:r>
            <a:r>
              <a:rPr dirty="0"/>
              <a:t>s,</a:t>
            </a:r>
            <a:r>
              <a:rPr spc="-5" dirty="0"/>
              <a:t> t</a:t>
            </a:r>
            <a:r>
              <a:rPr dirty="0"/>
              <a:t>he </a:t>
            </a:r>
            <a:r>
              <a:rPr spc="-5" dirty="0"/>
              <a:t>B</a:t>
            </a:r>
            <a:r>
              <a:rPr dirty="0"/>
              <a:t>oard</a:t>
            </a:r>
            <a:r>
              <a:rPr spc="-10" dirty="0"/>
              <a:t> </a:t>
            </a:r>
            <a:r>
              <a:rPr dirty="0"/>
              <a:t>will</a:t>
            </a:r>
            <a:r>
              <a:rPr spc="-10" dirty="0"/>
              <a:t> </a:t>
            </a:r>
            <a:r>
              <a:rPr dirty="0"/>
              <a:t>evalua</a:t>
            </a:r>
            <a:r>
              <a:rPr spc="-5" dirty="0"/>
              <a:t>t</a:t>
            </a:r>
            <a:r>
              <a:rPr dirty="0"/>
              <a:t>e</a:t>
            </a:r>
            <a:r>
              <a:rPr spc="-10" dirty="0"/>
              <a:t> </a:t>
            </a:r>
            <a:r>
              <a:rPr spc="-5" dirty="0"/>
              <a:t>t</a:t>
            </a:r>
            <a:r>
              <a:rPr dirty="0"/>
              <a:t>he</a:t>
            </a:r>
            <a:r>
              <a:rPr spc="-5" dirty="0"/>
              <a:t> </a:t>
            </a:r>
            <a:r>
              <a:rPr dirty="0"/>
              <a:t>na</a:t>
            </a:r>
            <a:r>
              <a:rPr spc="-5" dirty="0"/>
              <a:t>t</a:t>
            </a:r>
            <a:r>
              <a:rPr dirty="0"/>
              <a:t>ure</a:t>
            </a:r>
            <a:r>
              <a:rPr spc="-10" dirty="0"/>
              <a:t> </a:t>
            </a:r>
            <a:r>
              <a:rPr dirty="0"/>
              <a:t>and</a:t>
            </a:r>
            <a:r>
              <a:rPr spc="-5" dirty="0"/>
              <a:t> </a:t>
            </a:r>
            <a:r>
              <a:rPr dirty="0"/>
              <a:t>ex</a:t>
            </a:r>
            <a:r>
              <a:rPr spc="-5" dirty="0"/>
              <a:t>t</a:t>
            </a:r>
            <a:r>
              <a:rPr dirty="0"/>
              <a:t>ent</a:t>
            </a:r>
            <a:r>
              <a:rPr spc="-5" dirty="0"/>
              <a:t> </a:t>
            </a:r>
            <a:r>
              <a:rPr dirty="0"/>
              <a:t>of</a:t>
            </a:r>
            <a:r>
              <a:rPr spc="-5" dirty="0"/>
              <a:t> t</a:t>
            </a:r>
            <a:r>
              <a:rPr dirty="0"/>
              <a:t>he</a:t>
            </a:r>
            <a:r>
              <a:rPr spc="-5" dirty="0"/>
              <a:t> </a:t>
            </a:r>
            <a:r>
              <a:rPr dirty="0"/>
              <a:t>po</a:t>
            </a:r>
            <a:r>
              <a:rPr spc="-5" dirty="0"/>
              <a:t>t</a:t>
            </a:r>
            <a:r>
              <a:rPr dirty="0"/>
              <a:t>en</a:t>
            </a:r>
            <a:r>
              <a:rPr spc="-5" dirty="0"/>
              <a:t>t</a:t>
            </a:r>
            <a:r>
              <a:rPr dirty="0"/>
              <a:t>ial</a:t>
            </a:r>
            <a:r>
              <a:rPr spc="-10" dirty="0"/>
              <a:t> </a:t>
            </a:r>
            <a:r>
              <a:rPr dirty="0"/>
              <a:t>impact</a:t>
            </a:r>
            <a:r>
              <a:rPr spc="-15" dirty="0"/>
              <a:t> </a:t>
            </a:r>
            <a:r>
              <a:rPr dirty="0"/>
              <a:t>on</a:t>
            </a:r>
            <a:r>
              <a:rPr spc="-5" dirty="0"/>
              <a:t> t</a:t>
            </a:r>
            <a:r>
              <a:rPr dirty="0"/>
              <a:t>hose</a:t>
            </a:r>
            <a:r>
              <a:rPr spc="-5" dirty="0"/>
              <a:t> </a:t>
            </a:r>
            <a:r>
              <a:rPr dirty="0"/>
              <a:t>pro</a:t>
            </a:r>
            <a:r>
              <a:rPr spc="-5" dirty="0"/>
              <a:t>t</a:t>
            </a:r>
            <a:r>
              <a:rPr dirty="0"/>
              <a:t>ec</a:t>
            </a:r>
            <a:r>
              <a:rPr spc="-5" dirty="0"/>
              <a:t>t</a:t>
            </a:r>
            <a:r>
              <a:rPr dirty="0"/>
              <a:t>ed</a:t>
            </a:r>
            <a:r>
              <a:rPr spc="-10" dirty="0"/>
              <a:t> </a:t>
            </a:r>
            <a:r>
              <a:rPr dirty="0"/>
              <a:t>righ</a:t>
            </a:r>
            <a:r>
              <a:rPr spc="-5" dirty="0"/>
              <a:t>t</a:t>
            </a:r>
            <a:r>
              <a:rPr dirty="0"/>
              <a:t>s</a:t>
            </a:r>
            <a:r>
              <a:rPr spc="-5" dirty="0"/>
              <a:t> </a:t>
            </a:r>
            <a:r>
              <a:rPr dirty="0"/>
              <a:t>and</a:t>
            </a:r>
            <a:r>
              <a:rPr spc="-10" dirty="0"/>
              <a:t> </a:t>
            </a:r>
            <a:r>
              <a:rPr spc="-5" dirty="0"/>
              <a:t>t</a:t>
            </a:r>
            <a:r>
              <a:rPr dirty="0"/>
              <a:t>he employe</a:t>
            </a:r>
            <a:r>
              <a:rPr spc="65" dirty="0"/>
              <a:t>r</a:t>
            </a:r>
            <a:r>
              <a:rPr spc="-30" dirty="0"/>
              <a:t>’</a:t>
            </a:r>
            <a:r>
              <a:rPr dirty="0"/>
              <a:t>s</a:t>
            </a:r>
            <a:r>
              <a:rPr spc="-15" dirty="0"/>
              <a:t> </a:t>
            </a:r>
            <a:r>
              <a:rPr dirty="0"/>
              <a:t>legi</a:t>
            </a:r>
            <a:r>
              <a:rPr spc="-5" dirty="0"/>
              <a:t>t</a:t>
            </a:r>
            <a:r>
              <a:rPr dirty="0"/>
              <a:t>ima</a:t>
            </a:r>
            <a:r>
              <a:rPr spc="-5" dirty="0"/>
              <a:t>t</a:t>
            </a:r>
            <a:r>
              <a:rPr dirty="0"/>
              <a:t>e</a:t>
            </a:r>
            <a:r>
              <a:rPr spc="-10" dirty="0"/>
              <a:t> </a:t>
            </a:r>
            <a:r>
              <a:rPr dirty="0"/>
              <a:t>jus</a:t>
            </a:r>
            <a:r>
              <a:rPr spc="-5" dirty="0"/>
              <a:t>t</a:t>
            </a:r>
            <a:r>
              <a:rPr dirty="0"/>
              <a:t>i</a:t>
            </a:r>
            <a:r>
              <a:rPr spc="-5" dirty="0"/>
              <a:t>f</a:t>
            </a:r>
            <a:r>
              <a:rPr dirty="0"/>
              <a:t>ica</a:t>
            </a:r>
            <a:r>
              <a:rPr spc="-5" dirty="0"/>
              <a:t>t</a:t>
            </a:r>
            <a:r>
              <a:rPr dirty="0"/>
              <a:t>ions</a:t>
            </a:r>
            <a:r>
              <a:rPr spc="-15" dirty="0"/>
              <a:t> </a:t>
            </a:r>
            <a:r>
              <a:rPr spc="-5" dirty="0"/>
              <a:t>f</a:t>
            </a:r>
            <a:r>
              <a:rPr dirty="0"/>
              <a:t>or </a:t>
            </a:r>
            <a:r>
              <a:rPr spc="-5" dirty="0"/>
              <a:t>t</a:t>
            </a:r>
            <a:r>
              <a:rPr dirty="0"/>
              <a:t>he</a:t>
            </a:r>
            <a:r>
              <a:rPr spc="-5" dirty="0"/>
              <a:t> </a:t>
            </a:r>
            <a:r>
              <a:rPr dirty="0"/>
              <a:t>polic</a:t>
            </a:r>
            <a:r>
              <a:rPr spc="-135" dirty="0"/>
              <a:t>y</a:t>
            </a:r>
            <a:r>
              <a:rPr dirty="0"/>
              <a:t>.</a:t>
            </a:r>
            <a:r>
              <a:rPr spc="-50" dirty="0"/>
              <a:t> </a:t>
            </a:r>
            <a:r>
              <a:rPr spc="-5" dirty="0"/>
              <a:t>T</a:t>
            </a:r>
            <a:r>
              <a:rPr dirty="0"/>
              <a:t>he</a:t>
            </a:r>
            <a:r>
              <a:rPr spc="-5" dirty="0"/>
              <a:t> B</a:t>
            </a:r>
            <a:r>
              <a:rPr dirty="0"/>
              <a:t>oeing</a:t>
            </a:r>
            <a:r>
              <a:rPr spc="-10" dirty="0"/>
              <a:t> </a:t>
            </a:r>
            <a:r>
              <a:rPr dirty="0"/>
              <a:t>Compan</a:t>
            </a:r>
            <a:r>
              <a:rPr spc="-135" dirty="0"/>
              <a:t>y</a:t>
            </a:r>
            <a:r>
              <a:rPr dirty="0"/>
              <a:t>,</a:t>
            </a:r>
            <a:r>
              <a:rPr spc="-15" dirty="0"/>
              <a:t> </a:t>
            </a:r>
            <a:r>
              <a:rPr dirty="0"/>
              <a:t>2017</a:t>
            </a:r>
            <a:r>
              <a:rPr spc="-10" dirty="0"/>
              <a:t> </a:t>
            </a:r>
            <a:r>
              <a:rPr dirty="0"/>
              <a:t>NLRB</a:t>
            </a:r>
            <a:r>
              <a:rPr spc="-10" dirty="0"/>
              <a:t> </a:t>
            </a:r>
            <a:r>
              <a:rPr dirty="0"/>
              <a:t>L</a:t>
            </a:r>
            <a:r>
              <a:rPr spc="-5" dirty="0"/>
              <a:t>EXI</a:t>
            </a:r>
            <a:r>
              <a:rPr dirty="0"/>
              <a:t>S 634,</a:t>
            </a:r>
            <a:r>
              <a:rPr spc="-15" dirty="0"/>
              <a:t> </a:t>
            </a:r>
            <a:r>
              <a:rPr dirty="0"/>
              <a:t>365 NLRB</a:t>
            </a:r>
            <a:r>
              <a:rPr spc="-10" dirty="0"/>
              <a:t> </a:t>
            </a:r>
            <a:r>
              <a:rPr dirty="0"/>
              <a:t>No.</a:t>
            </a:r>
            <a:r>
              <a:rPr spc="-5" dirty="0"/>
              <a:t> </a:t>
            </a:r>
            <a:r>
              <a:rPr dirty="0"/>
              <a:t>154 (Dec.</a:t>
            </a:r>
            <a:r>
              <a:rPr spc="-5" dirty="0"/>
              <a:t> </a:t>
            </a:r>
            <a:r>
              <a:rPr dirty="0"/>
              <a:t>14,</a:t>
            </a:r>
            <a:r>
              <a:rPr spc="-5" dirty="0"/>
              <a:t> </a:t>
            </a:r>
            <a:r>
              <a:rPr dirty="0"/>
              <a:t>2017).</a:t>
            </a:r>
            <a:r>
              <a:rPr spc="-15" dirty="0"/>
              <a:t> </a:t>
            </a:r>
            <a:r>
              <a:rPr spc="-5" dirty="0"/>
              <a:t>I</a:t>
            </a:r>
            <a:r>
              <a:rPr dirty="0"/>
              <a:t>f </a:t>
            </a:r>
            <a:r>
              <a:rPr spc="-5" dirty="0"/>
              <a:t>t</a:t>
            </a:r>
            <a:r>
              <a:rPr dirty="0"/>
              <a:t>he NLRB</a:t>
            </a:r>
            <a:r>
              <a:rPr spc="-10" dirty="0"/>
              <a:t> </a:t>
            </a:r>
            <a:r>
              <a:rPr dirty="0"/>
              <a:t>concludes</a:t>
            </a:r>
            <a:r>
              <a:rPr spc="-10" dirty="0"/>
              <a:t> </a:t>
            </a:r>
            <a:r>
              <a:rPr spc="-5" dirty="0"/>
              <a:t>t</a:t>
            </a:r>
            <a:r>
              <a:rPr dirty="0"/>
              <a:t>hat</a:t>
            </a:r>
            <a:r>
              <a:rPr spc="-5" dirty="0"/>
              <a:t> t</a:t>
            </a:r>
            <a:r>
              <a:rPr dirty="0"/>
              <a:t>he legi</a:t>
            </a:r>
            <a:r>
              <a:rPr spc="-5" dirty="0"/>
              <a:t>t</a:t>
            </a:r>
            <a:r>
              <a:rPr dirty="0"/>
              <a:t>ima</a:t>
            </a:r>
            <a:r>
              <a:rPr spc="-5" dirty="0"/>
              <a:t>t</a:t>
            </a:r>
            <a:r>
              <a:rPr dirty="0"/>
              <a:t>e</a:t>
            </a:r>
            <a:r>
              <a:rPr spc="-10" dirty="0"/>
              <a:t> </a:t>
            </a:r>
            <a:r>
              <a:rPr dirty="0"/>
              <a:t>jus</a:t>
            </a:r>
            <a:r>
              <a:rPr spc="-5" dirty="0"/>
              <a:t>t</a:t>
            </a:r>
            <a:r>
              <a:rPr dirty="0"/>
              <a:t>i</a:t>
            </a:r>
            <a:r>
              <a:rPr spc="-5" dirty="0"/>
              <a:t>f</a:t>
            </a:r>
            <a:r>
              <a:rPr dirty="0"/>
              <a:t>ica</a:t>
            </a:r>
            <a:r>
              <a:rPr spc="-5" dirty="0"/>
              <a:t>t</a:t>
            </a:r>
            <a:r>
              <a:rPr dirty="0"/>
              <a:t>ions</a:t>
            </a:r>
            <a:r>
              <a:rPr spc="-15" dirty="0"/>
              <a:t> </a:t>
            </a:r>
            <a:r>
              <a:rPr spc="-5" dirty="0"/>
              <a:t>f</a:t>
            </a:r>
            <a:r>
              <a:rPr dirty="0"/>
              <a:t>or </a:t>
            </a:r>
            <a:r>
              <a:rPr spc="-5" dirty="0"/>
              <a:t>t</a:t>
            </a:r>
            <a:r>
              <a:rPr dirty="0"/>
              <a:t>he policy ou</a:t>
            </a:r>
            <a:r>
              <a:rPr spc="-5" dirty="0"/>
              <a:t>t</a:t>
            </a:r>
            <a:r>
              <a:rPr dirty="0"/>
              <a:t>weigh</a:t>
            </a:r>
            <a:r>
              <a:rPr spc="-15" dirty="0"/>
              <a:t> </a:t>
            </a:r>
            <a:r>
              <a:rPr dirty="0"/>
              <a:t>i</a:t>
            </a:r>
            <a:r>
              <a:rPr spc="-5" dirty="0"/>
              <a:t>t</a:t>
            </a:r>
            <a:r>
              <a:rPr dirty="0"/>
              <a:t>s po</a:t>
            </a:r>
            <a:r>
              <a:rPr spc="-5" dirty="0"/>
              <a:t>t</a:t>
            </a:r>
            <a:r>
              <a:rPr dirty="0"/>
              <a:t>en</a:t>
            </a:r>
            <a:r>
              <a:rPr spc="-5" dirty="0"/>
              <a:t>t</a:t>
            </a:r>
            <a:r>
              <a:rPr dirty="0"/>
              <a:t>ial</a:t>
            </a:r>
            <a:r>
              <a:rPr spc="-15" dirty="0"/>
              <a:t> </a:t>
            </a:r>
            <a:r>
              <a:rPr dirty="0"/>
              <a:t>impact</a:t>
            </a:r>
            <a:r>
              <a:rPr spc="-5" dirty="0"/>
              <a:t> </a:t>
            </a:r>
            <a:r>
              <a:rPr dirty="0"/>
              <a:t>on</a:t>
            </a:r>
            <a:r>
              <a:rPr spc="-5" dirty="0"/>
              <a:t> </a:t>
            </a:r>
            <a:r>
              <a:rPr dirty="0"/>
              <a:t>an</a:t>
            </a:r>
            <a:r>
              <a:rPr spc="-10" dirty="0"/>
              <a:t> </a:t>
            </a:r>
            <a:r>
              <a:rPr dirty="0"/>
              <a:t>employee</a:t>
            </a:r>
            <a:r>
              <a:rPr spc="-30" dirty="0"/>
              <a:t>’</a:t>
            </a:r>
            <a:r>
              <a:rPr dirty="0"/>
              <a:t>s</a:t>
            </a:r>
            <a:r>
              <a:rPr spc="-15" dirty="0"/>
              <a:t> </a:t>
            </a:r>
            <a:r>
              <a:rPr dirty="0"/>
              <a:t>pro</a:t>
            </a:r>
            <a:r>
              <a:rPr spc="-5" dirty="0"/>
              <a:t>t</a:t>
            </a:r>
            <a:r>
              <a:rPr dirty="0"/>
              <a:t>ec</a:t>
            </a:r>
            <a:r>
              <a:rPr spc="-5" dirty="0"/>
              <a:t>t</a:t>
            </a:r>
            <a:r>
              <a:rPr dirty="0"/>
              <a:t>ed</a:t>
            </a:r>
            <a:r>
              <a:rPr spc="-10" dirty="0"/>
              <a:t> </a:t>
            </a:r>
            <a:r>
              <a:rPr dirty="0"/>
              <a:t>righ</a:t>
            </a:r>
            <a:r>
              <a:rPr spc="-5" dirty="0"/>
              <a:t>t</a:t>
            </a:r>
            <a:r>
              <a:rPr dirty="0"/>
              <a:t>s,</a:t>
            </a:r>
            <a:r>
              <a:rPr spc="-5" dirty="0"/>
              <a:t> t</a:t>
            </a:r>
            <a:r>
              <a:rPr dirty="0"/>
              <a:t>he</a:t>
            </a:r>
            <a:r>
              <a:rPr spc="-5" dirty="0"/>
              <a:t> </a:t>
            </a:r>
            <a:r>
              <a:rPr dirty="0"/>
              <a:t>policy</a:t>
            </a:r>
            <a:r>
              <a:rPr spc="-10" dirty="0"/>
              <a:t> </a:t>
            </a:r>
            <a:r>
              <a:rPr dirty="0"/>
              <a:t>will</a:t>
            </a:r>
            <a:r>
              <a:rPr spc="-10" dirty="0"/>
              <a:t> </a:t>
            </a:r>
            <a:r>
              <a:rPr dirty="0"/>
              <a:t>be</a:t>
            </a:r>
            <a:r>
              <a:rPr spc="-5" dirty="0"/>
              <a:t> </a:t>
            </a:r>
            <a:r>
              <a:rPr dirty="0"/>
              <a:t>law</a:t>
            </a:r>
            <a:r>
              <a:rPr spc="-5" dirty="0"/>
              <a:t>f</a:t>
            </a:r>
            <a:r>
              <a:rPr dirty="0"/>
              <a:t>ul</a:t>
            </a:r>
            <a:r>
              <a:rPr spc="-10" dirty="0"/>
              <a:t> </a:t>
            </a:r>
            <a:r>
              <a:rPr dirty="0"/>
              <a:t>under</a:t>
            </a:r>
            <a:r>
              <a:rPr spc="-10" dirty="0"/>
              <a:t> </a:t>
            </a:r>
            <a:r>
              <a:rPr spc="-5" dirty="0"/>
              <a:t>t</a:t>
            </a:r>
            <a:r>
              <a:rPr dirty="0"/>
              <a:t>he NLR</a:t>
            </a:r>
            <a:r>
              <a:rPr spc="-5" dirty="0"/>
              <a:t>A</a:t>
            </a:r>
            <a:r>
              <a:rPr dirty="0"/>
              <a:t>.</a:t>
            </a:r>
            <a:r>
              <a:rPr spc="-5" dirty="0"/>
              <a:t> I</a:t>
            </a:r>
            <a:r>
              <a:rPr dirty="0"/>
              <a:t>d.</a:t>
            </a:r>
          </a:p>
          <a:p>
            <a:pPr marL="241300" marR="5080" indent="-228600">
              <a:lnSpc>
                <a:spcPts val="1939"/>
              </a:lnSpc>
              <a:spcBef>
                <a:spcPts val="1445"/>
              </a:spcBef>
              <a:buFont typeface="Arial"/>
              <a:buChar char="•"/>
              <a:tabLst>
                <a:tab pos="241300" algn="l"/>
              </a:tabLst>
            </a:pPr>
            <a:r>
              <a:rPr dirty="0"/>
              <a:t>An</a:t>
            </a:r>
            <a:r>
              <a:rPr spc="110" dirty="0"/>
              <a:t> </a:t>
            </a:r>
            <a:r>
              <a:rPr dirty="0"/>
              <a:t>employe</a:t>
            </a:r>
            <a:r>
              <a:rPr spc="60" dirty="0"/>
              <a:t>r</a:t>
            </a:r>
            <a:r>
              <a:rPr spc="-35" dirty="0"/>
              <a:t>’</a:t>
            </a:r>
            <a:r>
              <a:rPr dirty="0"/>
              <a:t>s</a:t>
            </a:r>
            <a:r>
              <a:rPr spc="105" dirty="0"/>
              <a:t> </a:t>
            </a:r>
            <a:r>
              <a:rPr dirty="0"/>
              <a:t>policy</a:t>
            </a:r>
            <a:r>
              <a:rPr spc="105" dirty="0"/>
              <a:t> </a:t>
            </a:r>
            <a:r>
              <a:rPr dirty="0"/>
              <a:t>should</a:t>
            </a:r>
            <a:r>
              <a:rPr spc="105" dirty="0"/>
              <a:t> </a:t>
            </a:r>
            <a:r>
              <a:rPr dirty="0"/>
              <a:t>inclu</a:t>
            </a:r>
            <a:r>
              <a:rPr spc="-5" dirty="0"/>
              <a:t>d</a:t>
            </a:r>
            <a:r>
              <a:rPr dirty="0"/>
              <a:t>e</a:t>
            </a:r>
            <a:r>
              <a:rPr spc="110" dirty="0"/>
              <a:t> </a:t>
            </a:r>
            <a:r>
              <a:rPr dirty="0"/>
              <a:t>a</a:t>
            </a:r>
            <a:r>
              <a:rPr spc="110" dirty="0"/>
              <a:t> </a:t>
            </a:r>
            <a:r>
              <a:rPr dirty="0"/>
              <a:t>sa</a:t>
            </a:r>
            <a:r>
              <a:rPr spc="5" dirty="0"/>
              <a:t>v</a:t>
            </a:r>
            <a:r>
              <a:rPr dirty="0"/>
              <a:t>ings</a:t>
            </a:r>
            <a:r>
              <a:rPr spc="110" dirty="0"/>
              <a:t> </a:t>
            </a:r>
            <a:r>
              <a:rPr dirty="0"/>
              <a:t>c</a:t>
            </a:r>
            <a:r>
              <a:rPr spc="-5" dirty="0"/>
              <a:t>l</a:t>
            </a:r>
            <a:r>
              <a:rPr dirty="0"/>
              <a:t>ause</a:t>
            </a:r>
            <a:r>
              <a:rPr spc="110" dirty="0"/>
              <a:t> </a:t>
            </a:r>
            <a:r>
              <a:rPr spc="-5" dirty="0"/>
              <a:t>t</a:t>
            </a:r>
            <a:r>
              <a:rPr dirty="0"/>
              <a:t>o</a:t>
            </a:r>
            <a:r>
              <a:rPr spc="110" dirty="0"/>
              <a:t> </a:t>
            </a:r>
            <a:r>
              <a:rPr dirty="0"/>
              <a:t>a</a:t>
            </a:r>
            <a:r>
              <a:rPr spc="-35" dirty="0"/>
              <a:t>f</a:t>
            </a:r>
            <a:r>
              <a:rPr spc="-5" dirty="0"/>
              <a:t>f</a:t>
            </a:r>
            <a:r>
              <a:rPr dirty="0"/>
              <a:t>irma</a:t>
            </a:r>
            <a:r>
              <a:rPr spc="-5" dirty="0"/>
              <a:t>t</a:t>
            </a:r>
            <a:r>
              <a:rPr dirty="0"/>
              <a:t>ively</a:t>
            </a:r>
            <a:r>
              <a:rPr spc="110" dirty="0"/>
              <a:t> </a:t>
            </a:r>
            <a:r>
              <a:rPr dirty="0"/>
              <a:t>s</a:t>
            </a:r>
            <a:r>
              <a:rPr spc="-5" dirty="0"/>
              <a:t>t</a:t>
            </a:r>
            <a:r>
              <a:rPr dirty="0"/>
              <a:t>a</a:t>
            </a:r>
            <a:r>
              <a:rPr spc="-5" dirty="0"/>
              <a:t>t</a:t>
            </a:r>
            <a:r>
              <a:rPr dirty="0"/>
              <a:t>e</a:t>
            </a:r>
            <a:r>
              <a:rPr spc="110" dirty="0"/>
              <a:t> </a:t>
            </a:r>
            <a:r>
              <a:rPr spc="-5" dirty="0"/>
              <a:t>t</a:t>
            </a:r>
            <a:r>
              <a:rPr dirty="0"/>
              <a:t>hat</a:t>
            </a:r>
            <a:r>
              <a:rPr spc="105" dirty="0"/>
              <a:t> </a:t>
            </a:r>
            <a:r>
              <a:rPr spc="-5" dirty="0"/>
              <a:t>t</a:t>
            </a:r>
            <a:r>
              <a:rPr dirty="0"/>
              <a:t>he</a:t>
            </a:r>
            <a:r>
              <a:rPr spc="110" dirty="0"/>
              <a:t> </a:t>
            </a:r>
            <a:r>
              <a:rPr dirty="0"/>
              <a:t>policy</a:t>
            </a:r>
            <a:r>
              <a:rPr spc="110" dirty="0"/>
              <a:t> </a:t>
            </a:r>
            <a:r>
              <a:rPr dirty="0"/>
              <a:t>do</a:t>
            </a:r>
            <a:r>
              <a:rPr spc="-5" dirty="0"/>
              <a:t>e</a:t>
            </a:r>
            <a:r>
              <a:rPr dirty="0"/>
              <a:t>s</a:t>
            </a:r>
            <a:r>
              <a:rPr spc="114" dirty="0"/>
              <a:t> </a:t>
            </a:r>
            <a:r>
              <a:rPr dirty="0"/>
              <a:t>not prohibit</a:t>
            </a:r>
            <a:r>
              <a:rPr spc="-15" dirty="0"/>
              <a:t> </a:t>
            </a:r>
            <a:r>
              <a:rPr dirty="0"/>
              <a:t>employees</a:t>
            </a:r>
            <a:r>
              <a:rPr spc="-20" dirty="0"/>
              <a:t> </a:t>
            </a:r>
            <a:r>
              <a:rPr spc="-5" dirty="0"/>
              <a:t>f</a:t>
            </a:r>
            <a:r>
              <a:rPr dirty="0"/>
              <a:t>rom</a:t>
            </a:r>
            <a:r>
              <a:rPr spc="-5" dirty="0"/>
              <a:t> </a:t>
            </a:r>
            <a:r>
              <a:rPr dirty="0"/>
              <a:t>engaging</a:t>
            </a:r>
            <a:r>
              <a:rPr spc="-20" dirty="0"/>
              <a:t> </a:t>
            </a:r>
            <a:r>
              <a:rPr dirty="0"/>
              <a:t>in conduct</a:t>
            </a:r>
            <a:r>
              <a:rPr spc="-15" dirty="0"/>
              <a:t> </a:t>
            </a:r>
            <a:r>
              <a:rPr spc="-5" dirty="0"/>
              <a:t>t</a:t>
            </a:r>
            <a:r>
              <a:rPr dirty="0"/>
              <a:t>hat</a:t>
            </a:r>
            <a:r>
              <a:rPr spc="-10" dirty="0"/>
              <a:t> </a:t>
            </a:r>
            <a:r>
              <a:rPr dirty="0"/>
              <a:t>is</a:t>
            </a:r>
            <a:r>
              <a:rPr spc="-5" dirty="0"/>
              <a:t> </a:t>
            </a:r>
            <a:r>
              <a:rPr dirty="0"/>
              <a:t>pro</a:t>
            </a:r>
            <a:r>
              <a:rPr spc="-5" dirty="0"/>
              <a:t>t</a:t>
            </a:r>
            <a:r>
              <a:rPr dirty="0"/>
              <a:t>ec</a:t>
            </a:r>
            <a:r>
              <a:rPr spc="-5" dirty="0"/>
              <a:t>t</a:t>
            </a:r>
            <a:r>
              <a:rPr dirty="0"/>
              <a:t>ed</a:t>
            </a:r>
            <a:r>
              <a:rPr spc="-5" dirty="0"/>
              <a:t> </a:t>
            </a:r>
            <a:r>
              <a:rPr dirty="0"/>
              <a:t>by</a:t>
            </a:r>
            <a:r>
              <a:rPr spc="-5" dirty="0"/>
              <a:t> S</a:t>
            </a:r>
            <a:r>
              <a:rPr dirty="0"/>
              <a:t>ec</a:t>
            </a:r>
            <a:r>
              <a:rPr spc="-5" dirty="0"/>
              <a:t>t</a:t>
            </a:r>
            <a:r>
              <a:rPr dirty="0"/>
              <a:t>ion</a:t>
            </a:r>
            <a:r>
              <a:rPr spc="-10" dirty="0"/>
              <a:t> </a:t>
            </a:r>
            <a:r>
              <a:rPr dirty="0"/>
              <a:t>7</a:t>
            </a:r>
            <a:r>
              <a:rPr spc="-5" dirty="0"/>
              <a:t> </a:t>
            </a:r>
            <a:r>
              <a:rPr dirty="0"/>
              <a:t>of</a:t>
            </a:r>
            <a:r>
              <a:rPr spc="-10" dirty="0"/>
              <a:t> </a:t>
            </a:r>
            <a:r>
              <a:rPr spc="-5" dirty="0"/>
              <a:t>t</a:t>
            </a:r>
            <a:r>
              <a:rPr dirty="0"/>
              <a:t>he</a:t>
            </a:r>
            <a:r>
              <a:rPr spc="-5" dirty="0"/>
              <a:t> </a:t>
            </a:r>
            <a:r>
              <a:rPr dirty="0"/>
              <a:t>NLRA.</a:t>
            </a:r>
          </a:p>
        </p:txBody>
      </p:sp>
    </p:spTree>
    <p:extLst>
      <p:ext uri="{BB962C8B-B14F-4D97-AF65-F5344CB8AC3E}">
        <p14:creationId xmlns:p14="http://schemas.microsoft.com/office/powerpoint/2010/main" val="1273183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75DD-1C78-4263-8B0D-49D7C6BAB52E}"/>
              </a:ext>
            </a:extLst>
          </p:cNvPr>
          <p:cNvSpPr>
            <a:spLocks noGrp="1"/>
          </p:cNvSpPr>
          <p:nvPr>
            <p:ph type="title"/>
          </p:nvPr>
        </p:nvSpPr>
        <p:spPr/>
        <p:txBody>
          <a:bodyPr/>
          <a:lstStyle/>
          <a:p>
            <a:r>
              <a:rPr lang="en-US" b="1" i="1" dirty="0"/>
              <a:t>break-out group discussion:  THE CASE OF KEVIN - a cautionary tale</a:t>
            </a:r>
          </a:p>
        </p:txBody>
      </p:sp>
      <p:sp>
        <p:nvSpPr>
          <p:cNvPr id="3" name="Content Placeholder 2">
            <a:extLst>
              <a:ext uri="{FF2B5EF4-FFF2-40B4-BE49-F238E27FC236}">
                <a16:creationId xmlns:a16="http://schemas.microsoft.com/office/drawing/2014/main" id="{DA8F455F-D011-4D7A-BF7B-5120D9622378}"/>
              </a:ext>
            </a:extLst>
          </p:cNvPr>
          <p:cNvSpPr>
            <a:spLocks noGrp="1"/>
          </p:cNvSpPr>
          <p:nvPr>
            <p:ph idx="1"/>
          </p:nvPr>
        </p:nvSpPr>
        <p:spPr/>
        <p:txBody>
          <a:bodyPr/>
          <a:lstStyle/>
          <a:p>
            <a:pPr marL="0" indent="0">
              <a:buNone/>
            </a:pPr>
            <a:r>
              <a:rPr lang="en-US" sz="1600" b="1" dirty="0"/>
              <a:t>Kevin gets “sick” of work, aka, he is diagnosed with “</a:t>
            </a:r>
            <a:r>
              <a:rPr lang="en-US" sz="1600" b="1" dirty="0" err="1"/>
              <a:t>sickathis</a:t>
            </a:r>
            <a:r>
              <a:rPr lang="en-US" sz="1600" b="1" dirty="0"/>
              <a:t>” work</a:t>
            </a:r>
          </a:p>
          <a:p>
            <a:r>
              <a:rPr lang="en-US" sz="1600" b="1" dirty="0"/>
              <a:t>Kevin is a Union employee who works a late-night shift.   He calls into work sick on a Thursday evening</a:t>
            </a:r>
          </a:p>
          <a:p>
            <a:r>
              <a:rPr lang="en-US" sz="1600" b="1" dirty="0"/>
              <a:t>Kevin has an Instagram account.  The account is public and anyone can view Kevin’s posts.  Like any good millennial, Kevin uses the account to post pictures of the great time he’s having in life</a:t>
            </a:r>
          </a:p>
          <a:p>
            <a:r>
              <a:rPr lang="en-US" sz="1600" b="1" dirty="0"/>
              <a:t>So Kevin wasn’t actually sick.  It was Halloween and he wanted to go out with his friends</a:t>
            </a:r>
          </a:p>
          <a:p>
            <a:r>
              <a:rPr lang="en-US" sz="1600" b="1" dirty="0"/>
              <a:t>It was an unusually slow night on Halloween, and Kevin’s manager scrolled through Instagram as he waited to finish a project and go home for the evening</a:t>
            </a:r>
          </a:p>
          <a:p>
            <a:r>
              <a:rPr lang="en-US" sz="1600" b="1" dirty="0"/>
              <a:t>When Kevin woke up in the morning, he received the following e-mail from his manager:</a:t>
            </a:r>
          </a:p>
          <a:p>
            <a:endParaRPr lang="en-US" sz="1600" b="1" dirty="0"/>
          </a:p>
          <a:p>
            <a:pPr marL="0" indent="0">
              <a:buNone/>
            </a:pPr>
            <a:endParaRPr lang="en-US" dirty="0"/>
          </a:p>
        </p:txBody>
      </p:sp>
    </p:spTree>
    <p:extLst>
      <p:ext uri="{BB962C8B-B14F-4D97-AF65-F5344CB8AC3E}">
        <p14:creationId xmlns:p14="http://schemas.microsoft.com/office/powerpoint/2010/main" val="185598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75DD-1C78-4263-8B0D-49D7C6BAB52E}"/>
              </a:ext>
            </a:extLst>
          </p:cNvPr>
          <p:cNvSpPr>
            <a:spLocks noGrp="1"/>
          </p:cNvSpPr>
          <p:nvPr>
            <p:ph type="title"/>
          </p:nvPr>
        </p:nvSpPr>
        <p:spPr/>
        <p:txBody>
          <a:bodyPr/>
          <a:lstStyle/>
          <a:p>
            <a:r>
              <a:rPr lang="en-US" b="1" i="1" dirty="0"/>
              <a:t>The case of kevin – a cautionary tale</a:t>
            </a:r>
          </a:p>
        </p:txBody>
      </p:sp>
      <p:sp>
        <p:nvSpPr>
          <p:cNvPr id="3" name="Content Placeholder 2">
            <a:extLst>
              <a:ext uri="{FF2B5EF4-FFF2-40B4-BE49-F238E27FC236}">
                <a16:creationId xmlns:a16="http://schemas.microsoft.com/office/drawing/2014/main" id="{DA8F455F-D011-4D7A-BF7B-5120D9622378}"/>
              </a:ext>
            </a:extLst>
          </p:cNvPr>
          <p:cNvSpPr>
            <a:spLocks noGrp="1"/>
          </p:cNvSpPr>
          <p:nvPr>
            <p:ph idx="1"/>
          </p:nvPr>
        </p:nvSpPr>
        <p:spPr/>
        <p:txBody>
          <a:bodyPr/>
          <a:lstStyle/>
          <a:p>
            <a:pPr marL="0" indent="0">
              <a:buNone/>
            </a:pPr>
            <a:r>
              <a:rPr lang="en-US" sz="1400" b="1" dirty="0"/>
              <a:t>“</a:t>
            </a:r>
            <a:r>
              <a:rPr lang="en-US" sz="1400" b="1" i="1" dirty="0"/>
              <a:t>Kevin,</a:t>
            </a:r>
          </a:p>
          <a:p>
            <a:pPr marL="0" indent="0">
              <a:buNone/>
            </a:pPr>
            <a:r>
              <a:rPr lang="en-US" sz="1400" b="1" i="1" dirty="0"/>
              <a:t>Hope you’re feeling better today. Please see me when you come in to work this afternoon.</a:t>
            </a:r>
          </a:p>
          <a:p>
            <a:pPr marL="0" indent="0">
              <a:buNone/>
            </a:pPr>
            <a:r>
              <a:rPr lang="en-US" sz="1400" b="1" i="1" dirty="0"/>
              <a:t>					John</a:t>
            </a:r>
          </a:p>
          <a:p>
            <a:pPr marL="0" indent="0">
              <a:buNone/>
            </a:pPr>
            <a:r>
              <a:rPr lang="en-US" sz="1400" b="1" i="1" dirty="0"/>
              <a:t>PS – “Cool Wand”</a:t>
            </a:r>
          </a:p>
          <a:p>
            <a:pPr marL="0" indent="0">
              <a:buNone/>
            </a:pPr>
            <a:endParaRPr lang="en-US" sz="1400" b="1" dirty="0"/>
          </a:p>
          <a:p>
            <a:r>
              <a:rPr lang="en-US" sz="1400" b="1" dirty="0"/>
              <a:t>The email had the following image attached:</a:t>
            </a:r>
          </a:p>
          <a:p>
            <a:endParaRPr lang="en-US" sz="1600" b="1" dirty="0"/>
          </a:p>
          <a:p>
            <a:pPr marL="0" indent="0">
              <a:buNone/>
            </a:pPr>
            <a:endParaRPr lang="en-US" dirty="0"/>
          </a:p>
        </p:txBody>
      </p:sp>
    </p:spTree>
    <p:extLst>
      <p:ext uri="{BB962C8B-B14F-4D97-AF65-F5344CB8AC3E}">
        <p14:creationId xmlns:p14="http://schemas.microsoft.com/office/powerpoint/2010/main" val="4084521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9DDC-829C-442B-98BE-C2AD79157943}"/>
              </a:ext>
            </a:extLst>
          </p:cNvPr>
          <p:cNvSpPr>
            <a:spLocks noGrp="1"/>
          </p:cNvSpPr>
          <p:nvPr>
            <p:ph type="title"/>
          </p:nvPr>
        </p:nvSpPr>
        <p:spPr/>
        <p:txBody>
          <a:bodyPr/>
          <a:lstStyle/>
          <a:p>
            <a:r>
              <a:rPr lang="en-US" b="1" i="1" dirty="0"/>
              <a:t>The case of kevin – a cautionary tale</a:t>
            </a:r>
            <a:endParaRPr lang="en-US" dirty="0"/>
          </a:p>
        </p:txBody>
      </p:sp>
      <p:pic>
        <p:nvPicPr>
          <p:cNvPr id="4" name="Content Placeholder 4" descr="A person in a pink shirt with wings and a toothbrush">
            <a:extLst>
              <a:ext uri="{FF2B5EF4-FFF2-40B4-BE49-F238E27FC236}">
                <a16:creationId xmlns:a16="http://schemas.microsoft.com/office/drawing/2014/main" id="{F2BDACB8-0F13-463C-A571-7F7361ECF9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3404" y="2016125"/>
            <a:ext cx="4599517" cy="3449638"/>
          </a:xfrm>
        </p:spPr>
      </p:pic>
    </p:spTree>
    <p:extLst>
      <p:ext uri="{BB962C8B-B14F-4D97-AF65-F5344CB8AC3E}">
        <p14:creationId xmlns:p14="http://schemas.microsoft.com/office/powerpoint/2010/main" val="76768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9BC2-1B09-483B-84BD-04B20831B24E}"/>
              </a:ext>
            </a:extLst>
          </p:cNvPr>
          <p:cNvSpPr>
            <a:spLocks noGrp="1"/>
          </p:cNvSpPr>
          <p:nvPr>
            <p:ph type="title"/>
          </p:nvPr>
        </p:nvSpPr>
        <p:spPr/>
        <p:txBody>
          <a:bodyPr/>
          <a:lstStyle/>
          <a:p>
            <a:r>
              <a:rPr lang="en-US" b="1" i="1" dirty="0"/>
              <a:t>The case of kevin – a cautionary tale</a:t>
            </a:r>
            <a:endParaRPr lang="en-US" dirty="0"/>
          </a:p>
        </p:txBody>
      </p:sp>
      <p:sp>
        <p:nvSpPr>
          <p:cNvPr id="3" name="Content Placeholder 2">
            <a:extLst>
              <a:ext uri="{FF2B5EF4-FFF2-40B4-BE49-F238E27FC236}">
                <a16:creationId xmlns:a16="http://schemas.microsoft.com/office/drawing/2014/main" id="{10DCDFB7-FE18-41C4-A43F-74AF6C911D16}"/>
              </a:ext>
            </a:extLst>
          </p:cNvPr>
          <p:cNvSpPr>
            <a:spLocks noGrp="1"/>
          </p:cNvSpPr>
          <p:nvPr>
            <p:ph idx="1"/>
          </p:nvPr>
        </p:nvSpPr>
        <p:spPr/>
        <p:txBody>
          <a:bodyPr/>
          <a:lstStyle/>
          <a:p>
            <a:pPr marL="0" indent="0">
              <a:buNone/>
            </a:pPr>
            <a:r>
              <a:rPr lang="en-US" dirty="0"/>
              <a:t>How could this have been handled?</a:t>
            </a:r>
          </a:p>
          <a:p>
            <a:r>
              <a:rPr lang="en-US" dirty="0"/>
              <a:t>Kevin gets a three-day unpaid suspension</a:t>
            </a:r>
          </a:p>
          <a:p>
            <a:r>
              <a:rPr lang="en-US" dirty="0"/>
              <a:t>His union grieves the discipline, alleging that the company conducted an unauthorized search of his social media – an invasion of privacy</a:t>
            </a:r>
          </a:p>
          <a:p>
            <a:r>
              <a:rPr lang="en-US" dirty="0"/>
              <a:t>Did they?  The answer is:</a:t>
            </a:r>
          </a:p>
          <a:p>
            <a:pPr marL="0" indent="0" algn="ctr">
              <a:buNone/>
            </a:pPr>
            <a:r>
              <a:rPr lang="en-US" b="1" i="1" dirty="0">
                <a:solidFill>
                  <a:srgbClr val="FF0000"/>
                </a:solidFill>
              </a:rPr>
              <a:t>MAYBE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04213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B69D-39DE-4B6A-81F5-56D1BEC93FBB}"/>
              </a:ext>
            </a:extLst>
          </p:cNvPr>
          <p:cNvSpPr>
            <a:spLocks noGrp="1"/>
          </p:cNvSpPr>
          <p:nvPr>
            <p:ph type="title"/>
          </p:nvPr>
        </p:nvSpPr>
        <p:spPr/>
        <p:txBody>
          <a:bodyPr/>
          <a:lstStyle/>
          <a:p>
            <a:r>
              <a:rPr lang="en-US" b="1" dirty="0"/>
              <a:t>Changing Times</a:t>
            </a:r>
          </a:p>
        </p:txBody>
      </p:sp>
      <p:sp>
        <p:nvSpPr>
          <p:cNvPr id="3" name="Content Placeholder 2">
            <a:extLst>
              <a:ext uri="{FF2B5EF4-FFF2-40B4-BE49-F238E27FC236}">
                <a16:creationId xmlns:a16="http://schemas.microsoft.com/office/drawing/2014/main" id="{B1159D45-8B4D-48F1-A12E-B79D7FCD8258}"/>
              </a:ext>
            </a:extLst>
          </p:cNvPr>
          <p:cNvSpPr>
            <a:spLocks noGrp="1"/>
          </p:cNvSpPr>
          <p:nvPr>
            <p:ph idx="1"/>
          </p:nvPr>
        </p:nvSpPr>
        <p:spPr/>
        <p:txBody>
          <a:bodyPr>
            <a:normAutofit/>
          </a:bodyPr>
          <a:lstStyle/>
          <a:p>
            <a:r>
              <a:rPr lang="en-US" dirty="0"/>
              <a:t>Just last week, an Administrative Law Judge at the NLRB issued a decision that a manager did </a:t>
            </a:r>
            <a:r>
              <a:rPr lang="en-US" i="1" dirty="0"/>
              <a:t>not</a:t>
            </a:r>
            <a:r>
              <a:rPr lang="en-US" dirty="0"/>
              <a:t> have the right to view an employee’s LinkedIn page</a:t>
            </a:r>
          </a:p>
          <a:p>
            <a:pPr lvl="1"/>
            <a:r>
              <a:rPr lang="en-US" u="sng" dirty="0"/>
              <a:t>Starbucks Corp.</a:t>
            </a:r>
            <a:r>
              <a:rPr lang="en-US" dirty="0"/>
              <a:t>, No. 08-CA-290673 (May 8, 2024)</a:t>
            </a:r>
          </a:p>
          <a:p>
            <a:pPr marL="457200" lvl="1" indent="0" algn="just">
              <a:buNone/>
            </a:pPr>
            <a:r>
              <a:rPr lang="en-US" dirty="0"/>
              <a:t>Based on this holding, as well as the NLRB’s holdings, </a:t>
            </a:r>
          </a:p>
          <a:p>
            <a:pPr marL="457200" lvl="1" indent="0" algn="just">
              <a:buNone/>
            </a:pPr>
            <a:r>
              <a:rPr lang="en-US" sz="3600" b="1" i="1" dirty="0"/>
              <a:t>WHAT DO WE THINK?  Does Kevin have a case?</a:t>
            </a:r>
          </a:p>
          <a:p>
            <a:endParaRPr lang="en-US" dirty="0"/>
          </a:p>
        </p:txBody>
      </p:sp>
    </p:spTree>
    <p:extLst>
      <p:ext uri="{BB962C8B-B14F-4D97-AF65-F5344CB8AC3E}">
        <p14:creationId xmlns:p14="http://schemas.microsoft.com/office/powerpoint/2010/main" val="193359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E2D2-7160-4C63-91C7-F7C89F77EF09}"/>
              </a:ext>
            </a:extLst>
          </p:cNvPr>
          <p:cNvSpPr>
            <a:spLocks noGrp="1"/>
          </p:cNvSpPr>
          <p:nvPr>
            <p:ph type="title"/>
          </p:nvPr>
        </p:nvSpPr>
        <p:spPr/>
        <p:txBody>
          <a:bodyPr/>
          <a:lstStyle/>
          <a:p>
            <a:r>
              <a:rPr lang="en-US" b="1" dirty="0"/>
              <a:t>Changing times</a:t>
            </a:r>
          </a:p>
        </p:txBody>
      </p:sp>
      <p:sp>
        <p:nvSpPr>
          <p:cNvPr id="3" name="Content Placeholder 2">
            <a:extLst>
              <a:ext uri="{FF2B5EF4-FFF2-40B4-BE49-F238E27FC236}">
                <a16:creationId xmlns:a16="http://schemas.microsoft.com/office/drawing/2014/main" id="{9C32E0EF-93C7-4DFF-9FDF-03ED64C6D093}"/>
              </a:ext>
            </a:extLst>
          </p:cNvPr>
          <p:cNvSpPr>
            <a:spLocks noGrp="1"/>
          </p:cNvSpPr>
          <p:nvPr>
            <p:ph idx="1"/>
          </p:nvPr>
        </p:nvSpPr>
        <p:spPr/>
        <p:txBody>
          <a:bodyPr/>
          <a:lstStyle/>
          <a:p>
            <a:pPr lvl="1"/>
            <a:r>
              <a:rPr lang="en-US" dirty="0"/>
              <a:t>The distinguishing factor in the </a:t>
            </a:r>
            <a:r>
              <a:rPr lang="en-US" i="1" dirty="0"/>
              <a:t>Starbucks </a:t>
            </a:r>
            <a:r>
              <a:rPr lang="en-US" dirty="0"/>
              <a:t>case: the employee was involved in an organizing campaign at a Cleveland Starbucks store and posted a news article in support of the union</a:t>
            </a:r>
          </a:p>
          <a:p>
            <a:pPr lvl="1"/>
            <a:r>
              <a:rPr lang="en-US" dirty="0"/>
              <a:t>The Union filed a number of ULP claims, including unlawful surveillance of employees’ union activities</a:t>
            </a:r>
          </a:p>
          <a:p>
            <a:endParaRPr lang="en-US" dirty="0"/>
          </a:p>
        </p:txBody>
      </p:sp>
    </p:spTree>
    <p:extLst>
      <p:ext uri="{BB962C8B-B14F-4D97-AF65-F5344CB8AC3E}">
        <p14:creationId xmlns:p14="http://schemas.microsoft.com/office/powerpoint/2010/main" val="349954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598D9-6A1E-B432-6142-E982BFCABC5B}"/>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E10221F8-1BDB-0B86-338B-6AB5941B8E9D}"/>
              </a:ext>
            </a:extLst>
          </p:cNvPr>
          <p:cNvSpPr>
            <a:spLocks noGrp="1"/>
          </p:cNvSpPr>
          <p:nvPr>
            <p:ph idx="1"/>
          </p:nvPr>
        </p:nvSpPr>
        <p:spPr>
          <a:xfrm>
            <a:off x="949339" y="2092426"/>
            <a:ext cx="8596668" cy="3880773"/>
          </a:xfrm>
        </p:spPr>
        <p:txBody>
          <a:bodyPr/>
          <a:lstStyle/>
          <a:p>
            <a:r>
              <a:rPr lang="en" sz="3200" dirty="0"/>
              <a:t>“Social Media” describes a broad range of services that facilitate the easy sharing of information, pictures, videos, news articles, etc.</a:t>
            </a:r>
          </a:p>
          <a:p>
            <a:r>
              <a:rPr lang="en-US" sz="3200" dirty="0"/>
              <a:t>Social media provides its users an outlet to express thoughts, ideals, feelings, and information. All examples of “speech.”</a:t>
            </a:r>
          </a:p>
          <a:p>
            <a:endParaRPr lang="en-US" dirty="0"/>
          </a:p>
        </p:txBody>
      </p:sp>
    </p:spTree>
    <p:extLst>
      <p:ext uri="{BB962C8B-B14F-4D97-AF65-F5344CB8AC3E}">
        <p14:creationId xmlns:p14="http://schemas.microsoft.com/office/powerpoint/2010/main" val="1351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descr="Red toy person in front of two lines of white figures">
            <a:extLst>
              <a:ext uri="{FF2B5EF4-FFF2-40B4-BE49-F238E27FC236}">
                <a16:creationId xmlns:a16="http://schemas.microsoft.com/office/drawing/2014/main" id="{BB50CDEC-E4AB-69EA-1A55-8E01FA1A17B8}"/>
              </a:ext>
            </a:extLst>
          </p:cNvPr>
          <p:cNvPicPr>
            <a:picLocks noChangeAspect="1"/>
          </p:cNvPicPr>
          <p:nvPr/>
        </p:nvPicPr>
        <p:blipFill rotWithShape="1">
          <a:blip r:embed="rId3">
            <a:duotone>
              <a:schemeClr val="bg2">
                <a:shade val="45000"/>
                <a:satMod val="135000"/>
              </a:schemeClr>
              <a:prstClr val="white"/>
            </a:duotone>
            <a:alphaModFix amt="50000"/>
          </a:blip>
          <a:srcRect t="14447" r="-1" b="-1"/>
          <a:stretch/>
        </p:blipFill>
        <p:spPr>
          <a:xfrm>
            <a:off x="305" y="57884"/>
            <a:ext cx="12191695" cy="6857990"/>
          </a:xfrm>
          <a:prstGeom prst="rect">
            <a:avLst/>
          </a:prstGeom>
        </p:spPr>
      </p:pic>
      <p:sp>
        <p:nvSpPr>
          <p:cNvPr id="2" name="object 2"/>
          <p:cNvSpPr txBox="1">
            <a:spLocks noGrp="1"/>
          </p:cNvSpPr>
          <p:nvPr>
            <p:ph type="title"/>
          </p:nvPr>
        </p:nvSpPr>
        <p:spPr>
          <a:prstGeom prst="rect">
            <a:avLst/>
          </a:prstGeom>
        </p:spPr>
        <p:txBody>
          <a:bodyPr vert="horz" lIns="91440" tIns="45720" rIns="91440" bIns="45720" rtlCol="0" anchor="t">
            <a:normAutofit/>
          </a:bodyPr>
          <a:lstStyle/>
          <a:p>
            <a:r>
              <a:rPr lang="en-US" b="1" spc="-20" dirty="0"/>
              <a:t>Social</a:t>
            </a:r>
            <a:r>
              <a:rPr lang="en-US" b="1" spc="-10" dirty="0"/>
              <a:t> </a:t>
            </a:r>
            <a:r>
              <a:rPr lang="en-US" b="1" spc="-40" dirty="0"/>
              <a:t>M</a:t>
            </a:r>
            <a:r>
              <a:rPr lang="en-US" b="1" spc="-20" dirty="0"/>
              <a:t>edia</a:t>
            </a:r>
            <a:r>
              <a:rPr lang="en-US" b="1" spc="-15" dirty="0"/>
              <a:t> </a:t>
            </a:r>
            <a:r>
              <a:rPr lang="en-US" b="1" spc="-20" dirty="0"/>
              <a:t>Discrimination </a:t>
            </a:r>
            <a:r>
              <a:rPr lang="en-US" b="1" spc="-25" dirty="0"/>
              <a:t>and</a:t>
            </a:r>
            <a:r>
              <a:rPr lang="en-US" b="1" spc="-5" dirty="0"/>
              <a:t> </a:t>
            </a:r>
            <a:r>
              <a:rPr lang="en-US" b="1" spc="-25" dirty="0"/>
              <a:t>Harassment</a:t>
            </a:r>
            <a:endParaRPr lang="en-US" b="1" dirty="0"/>
          </a:p>
        </p:txBody>
      </p:sp>
      <p:sp>
        <p:nvSpPr>
          <p:cNvPr id="3" name="object 3"/>
          <p:cNvSpPr txBox="1"/>
          <p:nvPr/>
        </p:nvSpPr>
        <p:spPr>
          <a:xfrm>
            <a:off x="787078" y="2015732"/>
            <a:ext cx="10683433" cy="3898925"/>
          </a:xfrm>
          <a:prstGeom prst="rect">
            <a:avLst/>
          </a:prstGeom>
        </p:spPr>
        <p:txBody>
          <a:bodyPr vert="horz" lIns="91440" tIns="45720" rIns="91440" bIns="45720" rtlCol="0" anchor="t">
            <a:noAutofit/>
          </a:bodyPr>
          <a:lstStyle/>
          <a:p>
            <a:pPr marL="241300" marR="368935" indent="-228600" defTabSz="914400">
              <a:lnSpc>
                <a:spcPct val="110000"/>
              </a:lnSpc>
              <a:buClr>
                <a:schemeClr val="accent1"/>
              </a:buClr>
              <a:buSzPct val="100000"/>
              <a:buFont typeface="Arial" panose="020B0604020202020204" pitchFamily="34" charset="0"/>
              <a:buChar char="•"/>
              <a:tabLst>
                <a:tab pos="241300" algn="l"/>
              </a:tabLst>
            </a:pPr>
            <a:r>
              <a:rPr lang="en-US" b="1" spc="-5" dirty="0"/>
              <a:t>T</a:t>
            </a:r>
            <a:r>
              <a:rPr lang="en-US" b="1" dirty="0"/>
              <a:t>he</a:t>
            </a:r>
            <a:r>
              <a:rPr lang="en-US" b="1" spc="5" dirty="0"/>
              <a:t> </a:t>
            </a:r>
            <a:r>
              <a:rPr lang="en-US" b="1" dirty="0"/>
              <a:t>Equal</a:t>
            </a:r>
            <a:r>
              <a:rPr lang="en-US" b="1" spc="-5" dirty="0"/>
              <a:t> </a:t>
            </a:r>
            <a:r>
              <a:rPr lang="en-US" b="1" dirty="0"/>
              <a:t>Employment</a:t>
            </a:r>
            <a:r>
              <a:rPr lang="en-US" b="1" spc="-10" dirty="0"/>
              <a:t> </a:t>
            </a:r>
            <a:r>
              <a:rPr lang="en-US" b="1" spc="-5" dirty="0"/>
              <a:t>O</a:t>
            </a:r>
            <a:r>
              <a:rPr lang="en-US" b="1" dirty="0"/>
              <a:t>ppo</a:t>
            </a:r>
            <a:r>
              <a:rPr lang="en-US" b="1" spc="-5" dirty="0"/>
              <a:t>r</a:t>
            </a:r>
            <a:r>
              <a:rPr lang="en-US" b="1" dirty="0"/>
              <a:t>tunity</a:t>
            </a:r>
            <a:r>
              <a:rPr lang="en-US" b="1" spc="5" dirty="0"/>
              <a:t> </a:t>
            </a:r>
            <a:r>
              <a:rPr lang="en-US" b="1" dirty="0"/>
              <a:t>Commission</a:t>
            </a:r>
            <a:r>
              <a:rPr lang="en-US" b="1" spc="-15" dirty="0"/>
              <a:t> (EEOC) </a:t>
            </a:r>
            <a:r>
              <a:rPr lang="en-US" b="1" dirty="0"/>
              <a:t>has</a:t>
            </a:r>
            <a:r>
              <a:rPr lang="en-US" b="1" spc="-5" dirty="0"/>
              <a:t> </a:t>
            </a:r>
            <a:r>
              <a:rPr lang="en-US" b="1" dirty="0"/>
              <a:t>posited that</a:t>
            </a:r>
            <a:r>
              <a:rPr lang="en-US" b="1" spc="-10" dirty="0"/>
              <a:t> </a:t>
            </a:r>
            <a:r>
              <a:rPr lang="en-US" b="1" dirty="0"/>
              <a:t>s</a:t>
            </a:r>
            <a:r>
              <a:rPr lang="en-US" b="1" spc="-5" dirty="0"/>
              <a:t>o</a:t>
            </a:r>
            <a:r>
              <a:rPr lang="en-US" b="1" dirty="0"/>
              <a:t>ci</a:t>
            </a:r>
            <a:r>
              <a:rPr lang="en-US" b="1" spc="-5" dirty="0"/>
              <a:t>a</a:t>
            </a:r>
            <a:r>
              <a:rPr lang="en-US" b="1" dirty="0"/>
              <a:t>l</a:t>
            </a:r>
            <a:r>
              <a:rPr lang="en-US" b="1" spc="-10" dirty="0"/>
              <a:t> </a:t>
            </a:r>
            <a:r>
              <a:rPr lang="en-US" b="1" dirty="0"/>
              <a:t>m</a:t>
            </a:r>
            <a:r>
              <a:rPr lang="en-US" b="1" spc="-5" dirty="0"/>
              <a:t>ed</a:t>
            </a:r>
            <a:r>
              <a:rPr lang="en-US" b="1" dirty="0"/>
              <a:t>ia can be a </a:t>
            </a:r>
            <a:r>
              <a:rPr lang="en-US" b="1" spc="-5" dirty="0"/>
              <a:t>“</a:t>
            </a:r>
            <a:r>
              <a:rPr lang="en-US" b="1" dirty="0"/>
              <a:t>means</a:t>
            </a:r>
            <a:r>
              <a:rPr lang="en-US" b="1" spc="15" dirty="0"/>
              <a:t> </a:t>
            </a:r>
            <a:r>
              <a:rPr lang="en-US" b="1" dirty="0"/>
              <a:t>of wo</a:t>
            </a:r>
            <a:r>
              <a:rPr lang="en-US" b="1" spc="-5" dirty="0"/>
              <a:t>r</a:t>
            </a:r>
            <a:r>
              <a:rPr lang="en-US" b="1" dirty="0"/>
              <a:t>kplace</a:t>
            </a:r>
            <a:r>
              <a:rPr lang="en-US" b="1" spc="-10" dirty="0"/>
              <a:t> </a:t>
            </a:r>
            <a:r>
              <a:rPr lang="en-US" b="1" dirty="0"/>
              <a:t>ha</a:t>
            </a:r>
            <a:r>
              <a:rPr lang="en-US" b="1" spc="-5" dirty="0"/>
              <a:t>r</a:t>
            </a:r>
            <a:r>
              <a:rPr lang="en-US" b="1" dirty="0"/>
              <a:t>assment.”</a:t>
            </a:r>
            <a:r>
              <a:rPr lang="en-US" b="1" spc="10" dirty="0"/>
              <a:t> </a:t>
            </a:r>
            <a:r>
              <a:rPr lang="en-US" b="1" dirty="0"/>
              <a:t>Disc</a:t>
            </a:r>
            <a:r>
              <a:rPr lang="en-US" b="1" spc="-5" dirty="0"/>
              <a:t>r</a:t>
            </a:r>
            <a:r>
              <a:rPr lang="en-US" b="1" dirty="0"/>
              <a:t>iminato</a:t>
            </a:r>
            <a:r>
              <a:rPr lang="en-US" b="1" spc="-5" dirty="0"/>
              <a:t>r</a:t>
            </a:r>
            <a:r>
              <a:rPr lang="en-US" b="1" dirty="0"/>
              <a:t>y</a:t>
            </a:r>
            <a:r>
              <a:rPr lang="en-US" b="1" spc="-10" dirty="0"/>
              <a:t> </a:t>
            </a:r>
            <a:r>
              <a:rPr lang="en-US" b="1" dirty="0"/>
              <a:t>and</a:t>
            </a:r>
            <a:r>
              <a:rPr lang="en-US" b="1" spc="5" dirty="0"/>
              <a:t> </a:t>
            </a:r>
            <a:r>
              <a:rPr lang="en-US" b="1" dirty="0"/>
              <a:t>ha</a:t>
            </a:r>
            <a:r>
              <a:rPr lang="en-US" b="1" spc="-5" dirty="0"/>
              <a:t>r</a:t>
            </a:r>
            <a:r>
              <a:rPr lang="en-US" b="1" dirty="0"/>
              <a:t>assing conduct that occu</a:t>
            </a:r>
            <a:r>
              <a:rPr lang="en-US" b="1" spc="-5" dirty="0"/>
              <a:t>r</a:t>
            </a:r>
            <a:r>
              <a:rPr lang="en-US" b="1" dirty="0"/>
              <a:t>s</a:t>
            </a:r>
            <a:r>
              <a:rPr lang="en-US" b="1" spc="-5" dirty="0"/>
              <a:t> </a:t>
            </a:r>
            <a:r>
              <a:rPr lang="en-US" b="1" dirty="0"/>
              <a:t>over</a:t>
            </a:r>
            <a:r>
              <a:rPr lang="en-US" b="1" spc="5" dirty="0"/>
              <a:t> </a:t>
            </a:r>
            <a:r>
              <a:rPr lang="en-US" b="1" dirty="0"/>
              <a:t>social</a:t>
            </a:r>
            <a:r>
              <a:rPr lang="en-US" b="1" spc="-10" dirty="0"/>
              <a:t> </a:t>
            </a:r>
            <a:r>
              <a:rPr lang="en-US" b="1" dirty="0"/>
              <a:t>media can be the basis</a:t>
            </a:r>
            <a:r>
              <a:rPr lang="en-US" b="1" spc="-5" dirty="0"/>
              <a:t> </a:t>
            </a:r>
            <a:r>
              <a:rPr lang="en-US" b="1" dirty="0"/>
              <a:t>of a complaint</a:t>
            </a:r>
            <a:r>
              <a:rPr lang="en-US" b="1" spc="-10" dirty="0"/>
              <a:t> </a:t>
            </a:r>
            <a:r>
              <a:rPr lang="en-US" b="1" dirty="0"/>
              <a:t>or allegation</a:t>
            </a:r>
            <a:r>
              <a:rPr lang="en-US" b="1" spc="-10" dirty="0"/>
              <a:t> </a:t>
            </a:r>
            <a:r>
              <a:rPr lang="en-US" b="1" dirty="0"/>
              <a:t>of unlawful</a:t>
            </a:r>
            <a:r>
              <a:rPr lang="en-US" b="1" spc="-5" dirty="0"/>
              <a:t> </a:t>
            </a:r>
            <a:r>
              <a:rPr lang="en-US" b="1" dirty="0"/>
              <a:t>disc</a:t>
            </a:r>
            <a:r>
              <a:rPr lang="en-US" b="1" spc="-5" dirty="0"/>
              <a:t>r</a:t>
            </a:r>
            <a:r>
              <a:rPr lang="en-US" b="1" dirty="0"/>
              <a:t>imination</a:t>
            </a:r>
            <a:r>
              <a:rPr lang="en-US" b="1" spc="-15" dirty="0"/>
              <a:t> </a:t>
            </a:r>
            <a:r>
              <a:rPr lang="en-US" b="1" dirty="0"/>
              <a:t>and/or</a:t>
            </a:r>
            <a:r>
              <a:rPr lang="en-US" b="1" spc="10" dirty="0"/>
              <a:t> </a:t>
            </a:r>
            <a:r>
              <a:rPr lang="en-US" b="1" dirty="0"/>
              <a:t>ha</a:t>
            </a:r>
            <a:r>
              <a:rPr lang="en-US" b="1" spc="-5" dirty="0"/>
              <a:t>r</a:t>
            </a:r>
            <a:r>
              <a:rPr lang="en-US" b="1" dirty="0"/>
              <a:t>assment.  </a:t>
            </a:r>
          </a:p>
          <a:p>
            <a:pPr marL="241300" marR="368935" indent="-228600" defTabSz="914400">
              <a:lnSpc>
                <a:spcPct val="110000"/>
              </a:lnSpc>
              <a:buClr>
                <a:schemeClr val="accent1"/>
              </a:buClr>
              <a:buSzPct val="100000"/>
              <a:buFont typeface="Arial" panose="020B0604020202020204" pitchFamily="34" charset="0"/>
              <a:buChar char="•"/>
              <a:tabLst>
                <a:tab pos="241300" algn="l"/>
              </a:tabLst>
            </a:pPr>
            <a:r>
              <a:rPr lang="en-US" b="1" dirty="0"/>
              <a:t>Employers should be aware that discriminatory or harassing conduct that occurs over social media can constitute unlawful harassment or discrimination even if such conduct occurs </a:t>
            </a:r>
            <a:r>
              <a:rPr lang="en-US" b="1" i="1" dirty="0"/>
              <a:t>outside </a:t>
            </a:r>
            <a:r>
              <a:rPr lang="en-US" b="1" dirty="0"/>
              <a:t>of the workplace or </a:t>
            </a:r>
            <a:r>
              <a:rPr lang="en-US" b="1" i="1" dirty="0"/>
              <a:t>outside</a:t>
            </a:r>
            <a:r>
              <a:rPr lang="en-US" b="1" dirty="0"/>
              <a:t> working hours.</a:t>
            </a:r>
          </a:p>
          <a:p>
            <a:pPr marL="241300" marR="368935" indent="-228600" defTabSz="914400">
              <a:lnSpc>
                <a:spcPct val="110000"/>
              </a:lnSpc>
              <a:buClr>
                <a:schemeClr val="accent1"/>
              </a:buClr>
              <a:buSzPct val="100000"/>
              <a:buFont typeface="Arial" panose="020B0604020202020204" pitchFamily="34" charset="0"/>
              <a:buChar char="•"/>
              <a:tabLst>
                <a:tab pos="241300" algn="l"/>
              </a:tabLst>
            </a:pPr>
            <a:r>
              <a:rPr lang="en-US" b="1" dirty="0"/>
              <a:t>Discrimination or harassment that occurs through social media can be difficult to control as it often occurs outside of the workplace. Employers should encourage employee complaints of discrimination and harassment and Investigate allegations of social media-related discrimination and harassment in the same manner as the employer would investigate other allegations of inappropriate conduct.</a:t>
            </a:r>
          </a:p>
          <a:p>
            <a:endParaRPr lang="en-US" b="1" dirty="0"/>
          </a:p>
          <a:p>
            <a:endParaRPr lang="en-US" dirty="0"/>
          </a:p>
          <a:p>
            <a:pPr marL="241300" marR="368935" indent="-228600" defTabSz="914400">
              <a:lnSpc>
                <a:spcPct val="110000"/>
              </a:lnSpc>
              <a:buClr>
                <a:schemeClr val="accent1"/>
              </a:buClr>
              <a:buSzPct val="100000"/>
              <a:buFont typeface="Arial" panose="020B0604020202020204" pitchFamily="34" charset="0"/>
              <a:buChar char="•"/>
              <a:tabLst>
                <a:tab pos="241300" algn="l"/>
              </a:tabLst>
            </a:pP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72DB-2ECE-455E-9EC8-035979BF4563}"/>
              </a:ext>
            </a:extLst>
          </p:cNvPr>
          <p:cNvSpPr>
            <a:spLocks noGrp="1"/>
          </p:cNvSpPr>
          <p:nvPr>
            <p:ph type="title"/>
          </p:nvPr>
        </p:nvSpPr>
        <p:spPr/>
        <p:txBody>
          <a:bodyPr/>
          <a:lstStyle/>
          <a:p>
            <a:r>
              <a:rPr lang="en-US" b="1" dirty="0"/>
              <a:t>Eeoc ExampleS of social media discrimination and harassment</a:t>
            </a:r>
          </a:p>
        </p:txBody>
      </p:sp>
      <p:sp>
        <p:nvSpPr>
          <p:cNvPr id="3" name="Content Placeholder 2">
            <a:extLst>
              <a:ext uri="{FF2B5EF4-FFF2-40B4-BE49-F238E27FC236}">
                <a16:creationId xmlns:a16="http://schemas.microsoft.com/office/drawing/2014/main" id="{0B598CF8-A652-462E-B69C-2070E53F4D13}"/>
              </a:ext>
            </a:extLst>
          </p:cNvPr>
          <p:cNvSpPr>
            <a:spLocks noGrp="1"/>
          </p:cNvSpPr>
          <p:nvPr>
            <p:ph idx="1"/>
          </p:nvPr>
        </p:nvSpPr>
        <p:spPr/>
        <p:txBody>
          <a:bodyPr>
            <a:normAutofit fontScale="92500" lnSpcReduction="20000"/>
          </a:bodyPr>
          <a:lstStyle/>
          <a:p>
            <a:r>
              <a:rPr lang="en-US" dirty="0"/>
              <a:t>In the </a:t>
            </a:r>
            <a:r>
              <a:rPr lang="en-US" u="sng" dirty="0"/>
              <a:t>EEOC’s </a:t>
            </a:r>
            <a:r>
              <a:rPr lang="en-US" u="sng" dirty="0">
                <a:solidFill>
                  <a:schemeClr val="tx1">
                    <a:lumMod val="95000"/>
                    <a:lumOff val="5000"/>
                  </a:schemeClr>
                </a:solidFill>
              </a:rPr>
              <a:t>Proposed Enforcement Guidance on Harassment in the Workplace</a:t>
            </a:r>
            <a:r>
              <a:rPr lang="en-US" dirty="0">
                <a:solidFill>
                  <a:schemeClr val="tx1">
                    <a:lumMod val="95000"/>
                    <a:lumOff val="5000"/>
                  </a:schemeClr>
                </a:solidFill>
              </a:rPr>
              <a:t>, the EEOC provided the following examples:</a:t>
            </a:r>
          </a:p>
          <a:p>
            <a:r>
              <a:rPr lang="en-US" dirty="0"/>
              <a:t>An Arab American employee is the subject of ethnic epithets that a coworker posts on a personal social media page, and either the employee learns about the post directly, or other coworkers see the comment and discuss it at work, then the social media posting can contribute to a racially hostile work environment. </a:t>
            </a:r>
          </a:p>
          <a:p>
            <a:r>
              <a:rPr lang="en-US" dirty="0"/>
              <a:t>A Black woman alleged she was the subject of her two Black coworkers’ harassing conduct at work, culminating in an offensive race-based Instagram post.  Based on these facts, an investigator found that the combined conduct, including the social media post, was sufficient to create a hostile work environment.</a:t>
            </a:r>
          </a:p>
          <a:p>
            <a:pPr marL="0" indent="0">
              <a:buNone/>
            </a:pPr>
            <a:endParaRPr lang="en-US" dirty="0"/>
          </a:p>
        </p:txBody>
      </p:sp>
    </p:spTree>
    <p:extLst>
      <p:ext uri="{BB962C8B-B14F-4D97-AF65-F5344CB8AC3E}">
        <p14:creationId xmlns:p14="http://schemas.microsoft.com/office/powerpoint/2010/main" val="59619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5229-CF55-4FDC-A223-CFFE53E950EA}"/>
              </a:ext>
            </a:extLst>
          </p:cNvPr>
          <p:cNvSpPr>
            <a:spLocks noGrp="1"/>
          </p:cNvSpPr>
          <p:nvPr>
            <p:ph type="title"/>
          </p:nvPr>
        </p:nvSpPr>
        <p:spPr/>
        <p:txBody>
          <a:bodyPr/>
          <a:lstStyle/>
          <a:p>
            <a:r>
              <a:rPr lang="en-US" b="1" dirty="0"/>
              <a:t>Break-out discussion:  HOW DO YOU ADVISE YOUR CLIENT?</a:t>
            </a:r>
          </a:p>
        </p:txBody>
      </p:sp>
      <p:sp>
        <p:nvSpPr>
          <p:cNvPr id="3" name="Content Placeholder 2">
            <a:extLst>
              <a:ext uri="{FF2B5EF4-FFF2-40B4-BE49-F238E27FC236}">
                <a16:creationId xmlns:a16="http://schemas.microsoft.com/office/drawing/2014/main" id="{0C61EBE2-1581-4A97-8DCD-DD8DFA4BBBD1}"/>
              </a:ext>
            </a:extLst>
          </p:cNvPr>
          <p:cNvSpPr>
            <a:spLocks noGrp="1"/>
          </p:cNvSpPr>
          <p:nvPr>
            <p:ph idx="1"/>
          </p:nvPr>
        </p:nvSpPr>
        <p:spPr/>
        <p:txBody>
          <a:bodyPr>
            <a:normAutofit fontScale="70000" lnSpcReduction="20000"/>
          </a:bodyPr>
          <a:lstStyle/>
          <a:p>
            <a:pPr marL="0" indent="0">
              <a:buNone/>
            </a:pPr>
            <a:r>
              <a:rPr lang="en-US" b="1" dirty="0"/>
              <a:t>Facts:</a:t>
            </a:r>
          </a:p>
          <a:p>
            <a:r>
              <a:rPr lang="en-US" dirty="0"/>
              <a:t>Employee (who is White) works for a manufacturing company.  The Company’s policy prohibits off-duty communications or conduct that may have a serious negative business consequence for the Company and violates the rights of other employees. </a:t>
            </a:r>
          </a:p>
          <a:p>
            <a:r>
              <a:rPr lang="en-US" dirty="0"/>
              <a:t>Off-duty, employee comments about the “Black Lives Matter” movement on Facebook, stating:  “What comes with BLM is riots, looting, burning cities, individuals’ personal property, and growing up with a military family, that has always been described as homeland terrorist when you have—when you do that to your own country; that’s homeland terrorist.   And it’s not necessarily the Black Lives Matter movement, but the people who follow it, and not all of them are Black; most of them are White.”</a:t>
            </a:r>
          </a:p>
          <a:p>
            <a:r>
              <a:rPr lang="en-US" dirty="0"/>
              <a:t>An African American (not an employee) reads the post on Facebook, goes to the employee’s page, and discovers who the employee’s employer is.  The non-employee reports the post to the Company, stating he is outraged by the employee’s comments, and the employee should be fired.</a:t>
            </a:r>
          </a:p>
          <a:p>
            <a:r>
              <a:rPr lang="en-US" dirty="0"/>
              <a:t>Based on these facts, did the employee violate the Company’s policy?  </a:t>
            </a:r>
          </a:p>
          <a:p>
            <a:endParaRPr lang="en-US" dirty="0"/>
          </a:p>
          <a:p>
            <a:pPr marL="0" indent="0">
              <a:buNone/>
            </a:pPr>
            <a:endParaRPr lang="en-US" b="1" dirty="0"/>
          </a:p>
        </p:txBody>
      </p:sp>
    </p:spTree>
    <p:extLst>
      <p:ext uri="{BB962C8B-B14F-4D97-AF65-F5344CB8AC3E}">
        <p14:creationId xmlns:p14="http://schemas.microsoft.com/office/powerpoint/2010/main" val="45172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2012" y="435209"/>
            <a:ext cx="10185780" cy="1231106"/>
          </a:xfrm>
          <a:prstGeom prst="rect">
            <a:avLst/>
          </a:prstGeom>
        </p:spPr>
        <p:txBody>
          <a:bodyPr vert="horz" wrap="square" lIns="0" tIns="0" rIns="0" bIns="0" rtlCol="0">
            <a:spAutoFit/>
          </a:bodyPr>
          <a:lstStyle/>
          <a:p>
            <a:pPr marR="5080">
              <a:lnSpc>
                <a:spcPts val="4750"/>
              </a:lnSpc>
            </a:pPr>
            <a:r>
              <a:rPr sz="4000" spc="-25" dirty="0"/>
              <a:t>Regulating</a:t>
            </a:r>
            <a:r>
              <a:rPr sz="4000" spc="10" dirty="0"/>
              <a:t> </a:t>
            </a:r>
            <a:r>
              <a:rPr sz="4000" spc="-25" dirty="0"/>
              <a:t>Intra-Company</a:t>
            </a:r>
            <a:r>
              <a:rPr sz="4000" spc="10" dirty="0"/>
              <a:t> </a:t>
            </a:r>
            <a:r>
              <a:rPr sz="4000" spc="-25" dirty="0"/>
              <a:t>Social Media</a:t>
            </a:r>
            <a:r>
              <a:rPr sz="4000" spc="5" dirty="0"/>
              <a:t> </a:t>
            </a:r>
            <a:r>
              <a:rPr sz="4000" spc="-40" dirty="0"/>
              <a:t>U</a:t>
            </a:r>
            <a:r>
              <a:rPr sz="4000" spc="-25" dirty="0"/>
              <a:t>se</a:t>
            </a:r>
            <a:endParaRPr sz="4000" dirty="0"/>
          </a:p>
        </p:txBody>
      </p:sp>
      <p:sp>
        <p:nvSpPr>
          <p:cNvPr id="3" name="object 3"/>
          <p:cNvSpPr txBox="1"/>
          <p:nvPr/>
        </p:nvSpPr>
        <p:spPr>
          <a:xfrm>
            <a:off x="504967" y="1884203"/>
            <a:ext cx="10693892" cy="3962623"/>
          </a:xfrm>
          <a:prstGeom prst="rect">
            <a:avLst/>
          </a:prstGeom>
        </p:spPr>
        <p:txBody>
          <a:bodyPr vert="horz" wrap="square" lIns="0" tIns="0" rIns="0" bIns="0" rtlCol="0">
            <a:spAutoFit/>
          </a:bodyPr>
          <a:lstStyle/>
          <a:p>
            <a:pPr marL="12700" marR="5080">
              <a:lnSpc>
                <a:spcPts val="2590"/>
              </a:lnSpc>
            </a:pPr>
            <a:r>
              <a:rPr sz="2400" dirty="0">
                <a:latin typeface="Arial"/>
                <a:cs typeface="Arial"/>
              </a:rPr>
              <a:t>Wi</a:t>
            </a:r>
            <a:r>
              <a:rPr sz="2400" spc="-5" dirty="0">
                <a:latin typeface="Arial"/>
                <a:cs typeface="Arial"/>
              </a:rPr>
              <a:t>t</a:t>
            </a:r>
            <a:r>
              <a:rPr sz="2400" dirty="0">
                <a:latin typeface="Arial"/>
                <a:cs typeface="Arial"/>
              </a:rPr>
              <a:t>h</a:t>
            </a:r>
            <a:r>
              <a:rPr sz="2400" spc="-10" dirty="0">
                <a:latin typeface="Arial"/>
                <a:cs typeface="Arial"/>
              </a:rPr>
              <a:t> </a:t>
            </a:r>
            <a:r>
              <a:rPr sz="2400" spc="-5" dirty="0">
                <a:latin typeface="Arial"/>
                <a:cs typeface="Arial"/>
              </a:rPr>
              <a:t>a</a:t>
            </a:r>
            <a:r>
              <a:rPr sz="2400" dirty="0">
                <a:latin typeface="Arial"/>
                <a:cs typeface="Arial"/>
              </a:rPr>
              <a:t>n</a:t>
            </a:r>
            <a:r>
              <a:rPr sz="2400" spc="5" dirty="0">
                <a:latin typeface="Arial"/>
                <a:cs typeface="Arial"/>
              </a:rPr>
              <a:t> </a:t>
            </a:r>
            <a:r>
              <a:rPr sz="2400" dirty="0">
                <a:latin typeface="Arial"/>
                <a:cs typeface="Arial"/>
              </a:rPr>
              <a:t>i</a:t>
            </a:r>
            <a:r>
              <a:rPr sz="2400" spc="-5" dirty="0">
                <a:latin typeface="Arial"/>
                <a:cs typeface="Arial"/>
              </a:rPr>
              <a:t>n</a:t>
            </a:r>
            <a:r>
              <a:rPr sz="2400" dirty="0">
                <a:latin typeface="Arial"/>
                <a:cs typeface="Arial"/>
              </a:rPr>
              <a:t>c</a:t>
            </a:r>
            <a:r>
              <a:rPr sz="2400" spc="-5" dirty="0">
                <a:latin typeface="Arial"/>
                <a:cs typeface="Arial"/>
              </a:rPr>
              <a:t>rea</a:t>
            </a:r>
            <a:r>
              <a:rPr sz="2400" dirty="0">
                <a:latin typeface="Arial"/>
                <a:cs typeface="Arial"/>
              </a:rPr>
              <a:t>sin</a:t>
            </a:r>
            <a:r>
              <a:rPr sz="2400" spc="-5" dirty="0">
                <a:latin typeface="Arial"/>
                <a:cs typeface="Arial"/>
              </a:rPr>
              <a:t>g</a:t>
            </a:r>
            <a:r>
              <a:rPr sz="2400" dirty="0">
                <a:latin typeface="Arial"/>
                <a:cs typeface="Arial"/>
              </a:rPr>
              <a:t>ly</a:t>
            </a:r>
            <a:r>
              <a:rPr sz="2400" spc="25" dirty="0">
                <a:latin typeface="Arial"/>
                <a:cs typeface="Arial"/>
              </a:rPr>
              <a:t> </a:t>
            </a:r>
            <a:r>
              <a:rPr sz="2400" spc="-5" dirty="0">
                <a:latin typeface="Arial"/>
                <a:cs typeface="Arial"/>
              </a:rPr>
              <a:t>mob</a:t>
            </a:r>
            <a:r>
              <a:rPr sz="2400" dirty="0">
                <a:latin typeface="Arial"/>
                <a:cs typeface="Arial"/>
              </a:rPr>
              <a:t>ile</a:t>
            </a:r>
            <a:r>
              <a:rPr sz="2400" spc="10" dirty="0">
                <a:latin typeface="Arial"/>
                <a:cs typeface="Arial"/>
              </a:rPr>
              <a:t> </a:t>
            </a:r>
            <a:r>
              <a:rPr sz="2400" dirty="0">
                <a:latin typeface="Arial"/>
                <a:cs typeface="Arial"/>
              </a:rPr>
              <a:t>w</a:t>
            </a:r>
            <a:r>
              <a:rPr sz="2400" spc="-5" dirty="0">
                <a:latin typeface="Arial"/>
                <a:cs typeface="Arial"/>
              </a:rPr>
              <a:t>or</a:t>
            </a:r>
            <a:r>
              <a:rPr sz="2400" dirty="0">
                <a:latin typeface="Arial"/>
                <a:cs typeface="Arial"/>
              </a:rPr>
              <a:t>k</a:t>
            </a:r>
            <a:r>
              <a:rPr sz="2400" spc="-5" dirty="0">
                <a:latin typeface="Arial"/>
                <a:cs typeface="Arial"/>
              </a:rPr>
              <a:t>for</a:t>
            </a:r>
            <a:r>
              <a:rPr sz="2400" dirty="0">
                <a:latin typeface="Arial"/>
                <a:cs typeface="Arial"/>
              </a:rPr>
              <a:t>c</a:t>
            </a:r>
            <a:r>
              <a:rPr sz="2400" spc="-5" dirty="0">
                <a:latin typeface="Arial"/>
                <a:cs typeface="Arial"/>
              </a:rPr>
              <a:t>e</a:t>
            </a:r>
            <a:r>
              <a:rPr sz="2400" dirty="0">
                <a:latin typeface="Arial"/>
                <a:cs typeface="Arial"/>
              </a:rPr>
              <a:t>,</a:t>
            </a:r>
            <a:r>
              <a:rPr sz="2400" spc="10" dirty="0">
                <a:latin typeface="Arial"/>
                <a:cs typeface="Arial"/>
              </a:rPr>
              <a:t> </a:t>
            </a:r>
            <a:r>
              <a:rPr sz="2400" spc="-5" dirty="0">
                <a:latin typeface="Arial"/>
                <a:cs typeface="Arial"/>
              </a:rPr>
              <a:t>an</a:t>
            </a:r>
            <a:r>
              <a:rPr sz="2400" dirty="0">
                <a:latin typeface="Arial"/>
                <a:cs typeface="Arial"/>
              </a:rPr>
              <a:t>d</a:t>
            </a:r>
            <a:r>
              <a:rPr sz="2400" spc="5" dirty="0">
                <a:latin typeface="Arial"/>
                <a:cs typeface="Arial"/>
              </a:rPr>
              <a:t> </a:t>
            </a:r>
            <a:r>
              <a:rPr sz="2400" dirty="0">
                <a:latin typeface="Arial"/>
                <a:cs typeface="Arial"/>
              </a:rPr>
              <a:t>a</a:t>
            </a:r>
            <a:r>
              <a:rPr sz="2400" spc="-5" dirty="0">
                <a:latin typeface="Arial"/>
                <a:cs typeface="Arial"/>
              </a:rPr>
              <a:t> gro</a:t>
            </a:r>
            <a:r>
              <a:rPr sz="2400" dirty="0">
                <a:latin typeface="Arial"/>
                <a:cs typeface="Arial"/>
              </a:rPr>
              <a:t>wi</a:t>
            </a:r>
            <a:r>
              <a:rPr sz="2400" spc="-5" dirty="0">
                <a:latin typeface="Arial"/>
                <a:cs typeface="Arial"/>
              </a:rPr>
              <a:t>n</a:t>
            </a:r>
            <a:r>
              <a:rPr sz="2400" dirty="0">
                <a:latin typeface="Arial"/>
                <a:cs typeface="Arial"/>
              </a:rPr>
              <a:t>g</a:t>
            </a:r>
            <a:r>
              <a:rPr sz="2400" spc="25" dirty="0">
                <a:latin typeface="Arial"/>
                <a:cs typeface="Arial"/>
              </a:rPr>
              <a:t> </a:t>
            </a:r>
            <a:r>
              <a:rPr sz="2400" spc="-5" dirty="0">
                <a:latin typeface="Arial"/>
                <a:cs typeface="Arial"/>
              </a:rPr>
              <a:t>numbe</a:t>
            </a:r>
            <a:r>
              <a:rPr sz="2400" dirty="0">
                <a:latin typeface="Arial"/>
                <a:cs typeface="Arial"/>
              </a:rPr>
              <a:t>r</a:t>
            </a:r>
            <a:r>
              <a:rPr sz="2400" spc="20" dirty="0">
                <a:latin typeface="Arial"/>
                <a:cs typeface="Arial"/>
              </a:rPr>
              <a:t> </a:t>
            </a:r>
            <a:r>
              <a:rPr sz="2400" spc="-5" dirty="0">
                <a:latin typeface="Arial"/>
                <a:cs typeface="Arial"/>
              </a:rPr>
              <a:t>o</a:t>
            </a:r>
            <a:r>
              <a:rPr sz="2400" dirty="0">
                <a:latin typeface="Arial"/>
                <a:cs typeface="Arial"/>
              </a:rPr>
              <a:t>f</a:t>
            </a:r>
            <a:r>
              <a:rPr sz="2400" spc="-10" dirty="0">
                <a:latin typeface="Arial"/>
                <a:cs typeface="Arial"/>
              </a:rPr>
              <a:t> </a:t>
            </a:r>
            <a:r>
              <a:rPr sz="2400" spc="-5" dirty="0">
                <a:latin typeface="Arial"/>
                <a:cs typeface="Arial"/>
              </a:rPr>
              <a:t>emp</a:t>
            </a:r>
            <a:r>
              <a:rPr sz="2400" dirty="0">
                <a:latin typeface="Arial"/>
                <a:cs typeface="Arial"/>
              </a:rPr>
              <a:t>l</a:t>
            </a:r>
            <a:r>
              <a:rPr sz="2400" spc="-5" dirty="0">
                <a:latin typeface="Arial"/>
                <a:cs typeface="Arial"/>
              </a:rPr>
              <a:t>o</a:t>
            </a:r>
            <a:r>
              <a:rPr sz="2400" dirty="0">
                <a:latin typeface="Arial"/>
                <a:cs typeface="Arial"/>
              </a:rPr>
              <a:t>ye</a:t>
            </a:r>
            <a:r>
              <a:rPr sz="2400" spc="-5" dirty="0">
                <a:latin typeface="Arial"/>
                <a:cs typeface="Arial"/>
              </a:rPr>
              <a:t>es </a:t>
            </a:r>
            <a:r>
              <a:rPr sz="2400" dirty="0">
                <a:latin typeface="Arial"/>
                <a:cs typeface="Arial"/>
              </a:rPr>
              <a:t>w</a:t>
            </a:r>
            <a:r>
              <a:rPr sz="2400" spc="-5" dirty="0">
                <a:latin typeface="Arial"/>
                <a:cs typeface="Arial"/>
              </a:rPr>
              <a:t>h</a:t>
            </a:r>
            <a:r>
              <a:rPr sz="2400" dirty="0">
                <a:latin typeface="Arial"/>
                <a:cs typeface="Arial"/>
              </a:rPr>
              <a:t>o</a:t>
            </a:r>
            <a:r>
              <a:rPr sz="2400" spc="5" dirty="0">
                <a:latin typeface="Arial"/>
                <a:cs typeface="Arial"/>
              </a:rPr>
              <a:t> </a:t>
            </a:r>
            <a:r>
              <a:rPr sz="2400" dirty="0">
                <a:latin typeface="Arial"/>
                <a:cs typeface="Arial"/>
              </a:rPr>
              <a:t>c</a:t>
            </a:r>
            <a:r>
              <a:rPr sz="2400" spc="-5" dirty="0">
                <a:latin typeface="Arial"/>
                <a:cs typeface="Arial"/>
              </a:rPr>
              <a:t>a</a:t>
            </a:r>
            <a:r>
              <a:rPr sz="2400" dirty="0">
                <a:latin typeface="Arial"/>
                <a:cs typeface="Arial"/>
              </a:rPr>
              <a:t>n w</a:t>
            </a:r>
            <a:r>
              <a:rPr sz="2400" spc="-5" dirty="0">
                <a:latin typeface="Arial"/>
                <a:cs typeface="Arial"/>
              </a:rPr>
              <a:t>or</a:t>
            </a:r>
            <a:r>
              <a:rPr sz="2400" dirty="0">
                <a:latin typeface="Arial"/>
                <a:cs typeface="Arial"/>
              </a:rPr>
              <a:t>k </a:t>
            </a:r>
            <a:r>
              <a:rPr sz="2400" spc="-5" dirty="0">
                <a:latin typeface="Arial"/>
                <a:cs typeface="Arial"/>
              </a:rPr>
              <a:t>remote</a:t>
            </a:r>
            <a:r>
              <a:rPr sz="2400" dirty="0">
                <a:latin typeface="Arial"/>
                <a:cs typeface="Arial"/>
              </a:rPr>
              <a:t>ly</a:t>
            </a:r>
            <a:r>
              <a:rPr sz="2400" spc="15" dirty="0">
                <a:latin typeface="Arial"/>
                <a:cs typeface="Arial"/>
              </a:rPr>
              <a:t> </a:t>
            </a:r>
            <a:r>
              <a:rPr sz="2400" spc="-5" dirty="0">
                <a:latin typeface="Arial"/>
                <a:cs typeface="Arial"/>
              </a:rPr>
              <a:t>(e</a:t>
            </a:r>
            <a:r>
              <a:rPr sz="2400" dirty="0">
                <a:latin typeface="Arial"/>
                <a:cs typeface="Arial"/>
              </a:rPr>
              <a:t>s</a:t>
            </a:r>
            <a:r>
              <a:rPr sz="2400" spc="-5" dirty="0">
                <a:latin typeface="Arial"/>
                <a:cs typeface="Arial"/>
              </a:rPr>
              <a:t>pe</a:t>
            </a:r>
            <a:r>
              <a:rPr sz="2400" dirty="0">
                <a:latin typeface="Arial"/>
                <a:cs typeface="Arial"/>
              </a:rPr>
              <a:t>ci</a:t>
            </a:r>
            <a:r>
              <a:rPr sz="2400" spc="-5" dirty="0">
                <a:latin typeface="Arial"/>
                <a:cs typeface="Arial"/>
              </a:rPr>
              <a:t>a</a:t>
            </a:r>
            <a:r>
              <a:rPr sz="2400" spc="5" dirty="0">
                <a:latin typeface="Arial"/>
                <a:cs typeface="Arial"/>
              </a:rPr>
              <a:t>l</a:t>
            </a:r>
            <a:r>
              <a:rPr sz="2400" dirty="0">
                <a:latin typeface="Arial"/>
                <a:cs typeface="Arial"/>
              </a:rPr>
              <a:t>ly</a:t>
            </a:r>
            <a:r>
              <a:rPr sz="2400" spc="20" dirty="0">
                <a:latin typeface="Arial"/>
                <a:cs typeface="Arial"/>
              </a:rPr>
              <a:t> </a:t>
            </a:r>
            <a:r>
              <a:rPr sz="2400" spc="-5" dirty="0">
                <a:latin typeface="Arial"/>
                <a:cs typeface="Arial"/>
              </a:rPr>
              <a:t>dur</a:t>
            </a:r>
            <a:r>
              <a:rPr sz="2400" dirty="0">
                <a:latin typeface="Arial"/>
                <a:cs typeface="Arial"/>
              </a:rPr>
              <a:t>i</a:t>
            </a:r>
            <a:r>
              <a:rPr sz="2400" spc="-5" dirty="0">
                <a:latin typeface="Arial"/>
                <a:cs typeface="Arial"/>
              </a:rPr>
              <a:t>n</a:t>
            </a:r>
            <a:r>
              <a:rPr sz="2400" dirty="0">
                <a:latin typeface="Arial"/>
                <a:cs typeface="Arial"/>
              </a:rPr>
              <a:t>g</a:t>
            </a:r>
            <a:r>
              <a:rPr sz="2400" spc="20" dirty="0">
                <a:latin typeface="Arial"/>
                <a:cs typeface="Arial"/>
              </a:rPr>
              <a:t> </a:t>
            </a:r>
            <a:r>
              <a:rPr sz="2400" dirty="0">
                <a:latin typeface="Arial"/>
                <a:cs typeface="Arial"/>
              </a:rPr>
              <a:t>C</a:t>
            </a:r>
            <a:r>
              <a:rPr sz="2400" spc="-5" dirty="0">
                <a:latin typeface="Arial"/>
                <a:cs typeface="Arial"/>
              </a:rPr>
              <a:t>O</a:t>
            </a:r>
            <a:r>
              <a:rPr sz="2400" dirty="0">
                <a:latin typeface="Arial"/>
                <a:cs typeface="Arial"/>
              </a:rPr>
              <a:t>V</a:t>
            </a:r>
            <a:r>
              <a:rPr sz="2400" spc="-5" dirty="0">
                <a:latin typeface="Arial"/>
                <a:cs typeface="Arial"/>
              </a:rPr>
              <a:t>I</a:t>
            </a:r>
            <a:r>
              <a:rPr sz="2400" dirty="0">
                <a:latin typeface="Arial"/>
                <a:cs typeface="Arial"/>
              </a:rPr>
              <a:t>D</a:t>
            </a:r>
            <a:r>
              <a:rPr sz="2400" spc="10" dirty="0">
                <a:latin typeface="Arial"/>
                <a:cs typeface="Arial"/>
              </a:rPr>
              <a:t>-</a:t>
            </a:r>
            <a:r>
              <a:rPr sz="2400" spc="-5" dirty="0">
                <a:latin typeface="Arial"/>
                <a:cs typeface="Arial"/>
              </a:rPr>
              <a:t>19 pande</a:t>
            </a:r>
            <a:r>
              <a:rPr sz="2400" dirty="0">
                <a:latin typeface="Arial"/>
                <a:cs typeface="Arial"/>
              </a:rPr>
              <a:t>mic,</a:t>
            </a:r>
            <a:r>
              <a:rPr sz="2400" spc="15" dirty="0">
                <a:latin typeface="Arial"/>
                <a:cs typeface="Arial"/>
              </a:rPr>
              <a:t> </a:t>
            </a:r>
            <a:r>
              <a:rPr sz="2400" spc="-5" dirty="0">
                <a:latin typeface="Arial"/>
                <a:cs typeface="Arial"/>
              </a:rPr>
              <a:t>man</a:t>
            </a:r>
            <a:r>
              <a:rPr sz="2400" dirty="0">
                <a:latin typeface="Arial"/>
                <a:cs typeface="Arial"/>
              </a:rPr>
              <a:t>y</a:t>
            </a:r>
            <a:r>
              <a:rPr sz="2400" spc="10" dirty="0">
                <a:latin typeface="Arial"/>
                <a:cs typeface="Arial"/>
              </a:rPr>
              <a:t> </a:t>
            </a:r>
            <a:r>
              <a:rPr sz="2400" spc="-5" dirty="0">
                <a:latin typeface="Arial"/>
                <a:cs typeface="Arial"/>
              </a:rPr>
              <a:t>emp</a:t>
            </a:r>
            <a:r>
              <a:rPr sz="2400" dirty="0">
                <a:latin typeface="Arial"/>
                <a:cs typeface="Arial"/>
              </a:rPr>
              <a:t>l</a:t>
            </a:r>
            <a:r>
              <a:rPr sz="2400" spc="-5" dirty="0">
                <a:latin typeface="Arial"/>
                <a:cs typeface="Arial"/>
              </a:rPr>
              <a:t>o</a:t>
            </a:r>
            <a:r>
              <a:rPr sz="2400" dirty="0">
                <a:latin typeface="Arial"/>
                <a:cs typeface="Arial"/>
              </a:rPr>
              <a:t>y</a:t>
            </a:r>
            <a:r>
              <a:rPr sz="2400" spc="-5" dirty="0">
                <a:latin typeface="Arial"/>
                <a:cs typeface="Arial"/>
              </a:rPr>
              <a:t>er</a:t>
            </a:r>
            <a:r>
              <a:rPr sz="2400" dirty="0">
                <a:latin typeface="Arial"/>
                <a:cs typeface="Arial"/>
              </a:rPr>
              <a:t>s</a:t>
            </a:r>
            <a:r>
              <a:rPr sz="2400" spc="20" dirty="0">
                <a:latin typeface="Arial"/>
                <a:cs typeface="Arial"/>
              </a:rPr>
              <a:t> </a:t>
            </a:r>
            <a:r>
              <a:rPr sz="2400" spc="-5" dirty="0">
                <a:latin typeface="Arial"/>
                <a:cs typeface="Arial"/>
              </a:rPr>
              <a:t>u</a:t>
            </a:r>
            <a:r>
              <a:rPr sz="2400" dirty="0">
                <a:latin typeface="Arial"/>
                <a:cs typeface="Arial"/>
              </a:rPr>
              <a:t>se</a:t>
            </a:r>
            <a:r>
              <a:rPr sz="2400" spc="5" dirty="0">
                <a:latin typeface="Arial"/>
                <a:cs typeface="Arial"/>
              </a:rPr>
              <a:t> </a:t>
            </a:r>
            <a:r>
              <a:rPr sz="2400" dirty="0">
                <a:latin typeface="Arial"/>
                <a:cs typeface="Arial"/>
              </a:rPr>
              <a:t>i</a:t>
            </a:r>
            <a:r>
              <a:rPr sz="2400" spc="-5" dirty="0">
                <a:latin typeface="Arial"/>
                <a:cs typeface="Arial"/>
              </a:rPr>
              <a:t>nterna</a:t>
            </a:r>
            <a:r>
              <a:rPr sz="2400" dirty="0">
                <a:latin typeface="Arial"/>
                <a:cs typeface="Arial"/>
              </a:rPr>
              <a:t>l</a:t>
            </a:r>
            <a:r>
              <a:rPr sz="2400" spc="20"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ci</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med</a:t>
            </a:r>
            <a:r>
              <a:rPr sz="2400" dirty="0">
                <a:latin typeface="Arial"/>
                <a:cs typeface="Arial"/>
              </a:rPr>
              <a:t>ia</a:t>
            </a:r>
            <a:r>
              <a:rPr sz="2400" spc="10" dirty="0">
                <a:latin typeface="Arial"/>
                <a:cs typeface="Arial"/>
              </a:rPr>
              <a:t> </a:t>
            </a:r>
            <a:r>
              <a:rPr sz="2400" spc="-5" dirty="0">
                <a:latin typeface="Arial"/>
                <a:cs typeface="Arial"/>
              </a:rPr>
              <a:t>net</a:t>
            </a:r>
            <a:r>
              <a:rPr sz="2400" dirty="0">
                <a:latin typeface="Arial"/>
                <a:cs typeface="Arial"/>
              </a:rPr>
              <a:t>w</a:t>
            </a:r>
            <a:r>
              <a:rPr sz="2400" spc="-5" dirty="0">
                <a:latin typeface="Arial"/>
                <a:cs typeface="Arial"/>
              </a:rPr>
              <a:t>or</a:t>
            </a:r>
            <a:r>
              <a:rPr sz="2400" dirty="0">
                <a:latin typeface="Arial"/>
                <a:cs typeface="Arial"/>
              </a:rPr>
              <a:t>ks</a:t>
            </a:r>
            <a:r>
              <a:rPr sz="2400" spc="15" dirty="0">
                <a:latin typeface="Arial"/>
                <a:cs typeface="Arial"/>
              </a:rPr>
              <a:t> </a:t>
            </a:r>
            <a:r>
              <a:rPr sz="2400" dirty="0">
                <a:latin typeface="Arial"/>
                <a:cs typeface="Arial"/>
              </a:rPr>
              <a:t>like </a:t>
            </a:r>
            <a:r>
              <a:rPr sz="2400" spc="-180" dirty="0">
                <a:latin typeface="Arial"/>
                <a:cs typeface="Arial"/>
              </a:rPr>
              <a:t>Y</a:t>
            </a:r>
            <a:r>
              <a:rPr sz="2400" spc="-5" dirty="0">
                <a:latin typeface="Arial"/>
                <a:cs typeface="Arial"/>
              </a:rPr>
              <a:t>amme</a:t>
            </a:r>
            <a:r>
              <a:rPr sz="2400" spc="-135" dirty="0">
                <a:latin typeface="Arial"/>
                <a:cs typeface="Arial"/>
              </a:rPr>
              <a:t>r</a:t>
            </a:r>
            <a:r>
              <a:rPr sz="2400" dirty="0">
                <a:latin typeface="Arial"/>
                <a:cs typeface="Arial"/>
              </a:rPr>
              <a:t>,</a:t>
            </a:r>
            <a:r>
              <a:rPr sz="2400" spc="-40" dirty="0">
                <a:latin typeface="Arial"/>
                <a:cs typeface="Arial"/>
              </a:rPr>
              <a:t> </a:t>
            </a:r>
            <a:r>
              <a:rPr sz="2400" spc="-95" dirty="0">
                <a:latin typeface="Arial"/>
                <a:cs typeface="Arial"/>
              </a:rPr>
              <a:t>T</a:t>
            </a:r>
            <a:r>
              <a:rPr sz="2400" dirty="0">
                <a:latin typeface="Arial"/>
                <a:cs typeface="Arial"/>
              </a:rPr>
              <a:t>i</a:t>
            </a:r>
            <a:r>
              <a:rPr sz="2400" spc="-5" dirty="0">
                <a:latin typeface="Arial"/>
                <a:cs typeface="Arial"/>
              </a:rPr>
              <a:t>bb</a:t>
            </a:r>
            <a:r>
              <a:rPr sz="2400" spc="-135" dirty="0">
                <a:latin typeface="Arial"/>
                <a:cs typeface="Arial"/>
              </a:rPr>
              <a:t>r</a:t>
            </a:r>
            <a:r>
              <a:rPr sz="2400" dirty="0">
                <a:latin typeface="Arial"/>
                <a:cs typeface="Arial"/>
              </a:rPr>
              <a:t>,</a:t>
            </a:r>
            <a:r>
              <a:rPr sz="2400" spc="5" dirty="0">
                <a:latin typeface="Arial"/>
                <a:cs typeface="Arial"/>
              </a:rPr>
              <a:t> </a:t>
            </a:r>
            <a:r>
              <a:rPr sz="2400" dirty="0">
                <a:latin typeface="Arial"/>
                <a:cs typeface="Arial"/>
              </a:rPr>
              <a:t>Sl</a:t>
            </a:r>
            <a:r>
              <a:rPr sz="2400" spc="-5" dirty="0">
                <a:latin typeface="Arial"/>
                <a:cs typeface="Arial"/>
              </a:rPr>
              <a:t>a</a:t>
            </a:r>
            <a:r>
              <a:rPr sz="2400" dirty="0">
                <a:latin typeface="Arial"/>
                <a:cs typeface="Arial"/>
              </a:rPr>
              <a:t>ck,</a:t>
            </a:r>
            <a:r>
              <a:rPr sz="2400" spc="-5" dirty="0">
                <a:latin typeface="Arial"/>
                <a:cs typeface="Arial"/>
              </a:rPr>
              <a:t> o</a:t>
            </a:r>
            <a:r>
              <a:rPr sz="2400" dirty="0">
                <a:latin typeface="Arial"/>
                <a:cs typeface="Arial"/>
              </a:rPr>
              <a:t>r</a:t>
            </a:r>
            <a:r>
              <a:rPr sz="2400" spc="-5" dirty="0">
                <a:latin typeface="Arial"/>
                <a:cs typeface="Arial"/>
              </a:rPr>
              <a:t> othe</a:t>
            </a:r>
            <a:r>
              <a:rPr sz="2400" dirty="0">
                <a:latin typeface="Arial"/>
                <a:cs typeface="Arial"/>
              </a:rPr>
              <a:t>r</a:t>
            </a:r>
            <a:r>
              <a:rPr sz="2400" spc="5" dirty="0">
                <a:latin typeface="Arial"/>
                <a:cs typeface="Arial"/>
              </a:rPr>
              <a:t> </a:t>
            </a:r>
            <a:r>
              <a:rPr sz="2400" dirty="0">
                <a:latin typeface="Arial"/>
                <a:cs typeface="Arial"/>
              </a:rPr>
              <a:t>i</a:t>
            </a:r>
            <a:r>
              <a:rPr sz="2400" spc="-5" dirty="0">
                <a:latin typeface="Arial"/>
                <a:cs typeface="Arial"/>
              </a:rPr>
              <a:t>nterna</a:t>
            </a:r>
            <a:r>
              <a:rPr sz="2400" dirty="0">
                <a:latin typeface="Arial"/>
                <a:cs typeface="Arial"/>
              </a:rPr>
              <a:t>l</a:t>
            </a:r>
            <a:r>
              <a:rPr sz="2400" spc="20" dirty="0">
                <a:latin typeface="Arial"/>
                <a:cs typeface="Arial"/>
              </a:rPr>
              <a:t> </a:t>
            </a:r>
            <a:r>
              <a:rPr sz="2400" spc="-5" dirty="0">
                <a:latin typeface="Arial"/>
                <a:cs typeface="Arial"/>
              </a:rPr>
              <a:t>me</a:t>
            </a:r>
            <a:r>
              <a:rPr sz="2400" dirty="0">
                <a:latin typeface="Arial"/>
                <a:cs typeface="Arial"/>
              </a:rPr>
              <a:t>ss</a:t>
            </a:r>
            <a:r>
              <a:rPr sz="2400" spc="-5" dirty="0">
                <a:latin typeface="Arial"/>
                <a:cs typeface="Arial"/>
              </a:rPr>
              <a:t>ag</a:t>
            </a:r>
            <a:r>
              <a:rPr sz="2400" dirty="0">
                <a:latin typeface="Arial"/>
                <a:cs typeface="Arial"/>
              </a:rPr>
              <a:t>ing</a:t>
            </a:r>
            <a:r>
              <a:rPr sz="2400" spc="20" dirty="0">
                <a:latin typeface="Arial"/>
                <a:cs typeface="Arial"/>
              </a:rPr>
              <a:t> </a:t>
            </a:r>
            <a:r>
              <a:rPr sz="2400" dirty="0">
                <a:latin typeface="Arial"/>
                <a:cs typeface="Arial"/>
              </a:rPr>
              <a:t>s</a:t>
            </a:r>
            <a:r>
              <a:rPr sz="2400" spc="-5" dirty="0">
                <a:latin typeface="Arial"/>
                <a:cs typeface="Arial"/>
              </a:rPr>
              <a:t>oft</a:t>
            </a:r>
            <a:r>
              <a:rPr sz="2400" dirty="0">
                <a:latin typeface="Arial"/>
                <a:cs typeface="Arial"/>
              </a:rPr>
              <a:t>w</a:t>
            </a:r>
            <a:r>
              <a:rPr sz="2400" spc="-5" dirty="0">
                <a:latin typeface="Arial"/>
                <a:cs typeface="Arial"/>
              </a:rPr>
              <a:t>ar</a:t>
            </a:r>
            <a:r>
              <a:rPr sz="2400" dirty="0">
                <a:latin typeface="Arial"/>
                <a:cs typeface="Arial"/>
              </a:rPr>
              <a:t>e</a:t>
            </a:r>
            <a:r>
              <a:rPr sz="2400" spc="5" dirty="0">
                <a:latin typeface="Arial"/>
                <a:cs typeface="Arial"/>
              </a:rPr>
              <a:t> </a:t>
            </a:r>
            <a:r>
              <a:rPr sz="2400" spc="-5" dirty="0">
                <a:latin typeface="Arial"/>
                <a:cs typeface="Arial"/>
              </a:rPr>
              <a:t>t</a:t>
            </a:r>
            <a:r>
              <a:rPr sz="2400" dirty="0">
                <a:latin typeface="Arial"/>
                <a:cs typeface="Arial"/>
              </a:rPr>
              <a:t>o</a:t>
            </a:r>
            <a:r>
              <a:rPr sz="2400" spc="-5" dirty="0">
                <a:latin typeface="Arial"/>
                <a:cs typeface="Arial"/>
              </a:rPr>
              <a:t> fa</a:t>
            </a:r>
            <a:r>
              <a:rPr sz="2400" dirty="0">
                <a:latin typeface="Arial"/>
                <a:cs typeface="Arial"/>
              </a:rPr>
              <a:t>cili</a:t>
            </a:r>
            <a:r>
              <a:rPr sz="2400" spc="-5" dirty="0">
                <a:latin typeface="Arial"/>
                <a:cs typeface="Arial"/>
              </a:rPr>
              <a:t>tat</a:t>
            </a:r>
            <a:r>
              <a:rPr sz="2400" dirty="0">
                <a:latin typeface="Arial"/>
                <a:cs typeface="Arial"/>
              </a:rPr>
              <a:t>e c</a:t>
            </a:r>
            <a:r>
              <a:rPr sz="2400" spc="-5" dirty="0">
                <a:latin typeface="Arial"/>
                <a:cs typeface="Arial"/>
              </a:rPr>
              <a:t>ommun</a:t>
            </a:r>
            <a:r>
              <a:rPr sz="2400" dirty="0">
                <a:latin typeface="Arial"/>
                <a:cs typeface="Arial"/>
              </a:rPr>
              <a:t>ic</a:t>
            </a:r>
            <a:r>
              <a:rPr sz="2400" spc="-5" dirty="0">
                <a:latin typeface="Arial"/>
                <a:cs typeface="Arial"/>
              </a:rPr>
              <a:t>at</a:t>
            </a:r>
            <a:r>
              <a:rPr sz="2400" spc="5" dirty="0">
                <a:latin typeface="Arial"/>
                <a:cs typeface="Arial"/>
              </a:rPr>
              <a:t>i</a:t>
            </a:r>
            <a:r>
              <a:rPr sz="2400" dirty="0">
                <a:latin typeface="Arial"/>
                <a:cs typeface="Arial"/>
              </a:rPr>
              <a:t>o</a:t>
            </a:r>
            <a:r>
              <a:rPr sz="2400" spc="-5" dirty="0">
                <a:latin typeface="Arial"/>
                <a:cs typeface="Arial"/>
              </a:rPr>
              <a:t>n</a:t>
            </a:r>
            <a:r>
              <a:rPr sz="2400" dirty="0">
                <a:latin typeface="Arial"/>
                <a:cs typeface="Arial"/>
              </a:rPr>
              <a:t>s</a:t>
            </a:r>
            <a:r>
              <a:rPr sz="2400" spc="20" dirty="0">
                <a:latin typeface="Arial"/>
                <a:cs typeface="Arial"/>
              </a:rPr>
              <a:t> </a:t>
            </a:r>
            <a:r>
              <a:rPr sz="2400" spc="-5" dirty="0">
                <a:latin typeface="Arial"/>
                <a:cs typeface="Arial"/>
              </a:rPr>
              <a:t>bet</a:t>
            </a:r>
            <a:r>
              <a:rPr sz="2400" dirty="0">
                <a:latin typeface="Arial"/>
                <a:cs typeface="Arial"/>
              </a:rPr>
              <a:t>w</a:t>
            </a:r>
            <a:r>
              <a:rPr sz="2400" spc="-5" dirty="0">
                <a:latin typeface="Arial"/>
                <a:cs typeface="Arial"/>
              </a:rPr>
              <a:t>ee</a:t>
            </a:r>
            <a:r>
              <a:rPr sz="2400" dirty="0">
                <a:latin typeface="Arial"/>
                <a:cs typeface="Arial"/>
              </a:rPr>
              <a:t>n</a:t>
            </a:r>
            <a:r>
              <a:rPr sz="2400" spc="20" dirty="0">
                <a:latin typeface="Arial"/>
                <a:cs typeface="Arial"/>
              </a:rPr>
              <a:t> </a:t>
            </a:r>
            <a:r>
              <a:rPr sz="2400" spc="-5" dirty="0">
                <a:latin typeface="Arial"/>
                <a:cs typeface="Arial"/>
              </a:rPr>
              <a:t>emp</a:t>
            </a:r>
            <a:r>
              <a:rPr sz="2400" dirty="0">
                <a:latin typeface="Arial"/>
                <a:cs typeface="Arial"/>
              </a:rPr>
              <a:t>l</a:t>
            </a:r>
            <a:r>
              <a:rPr sz="2400" spc="-5" dirty="0">
                <a:latin typeface="Arial"/>
                <a:cs typeface="Arial"/>
              </a:rPr>
              <a:t>o</a:t>
            </a:r>
            <a:r>
              <a:rPr sz="2400" dirty="0">
                <a:latin typeface="Arial"/>
                <a:cs typeface="Arial"/>
              </a:rPr>
              <a:t>ye</a:t>
            </a:r>
            <a:r>
              <a:rPr sz="2400" spc="-5" dirty="0">
                <a:latin typeface="Arial"/>
                <a:cs typeface="Arial"/>
              </a:rPr>
              <a:t>e</a:t>
            </a:r>
            <a:r>
              <a:rPr sz="2400" dirty="0">
                <a:latin typeface="Arial"/>
                <a:cs typeface="Arial"/>
              </a:rPr>
              <a:t>s.</a:t>
            </a:r>
          </a:p>
          <a:p>
            <a:pPr marL="12700">
              <a:lnSpc>
                <a:spcPct val="100000"/>
              </a:lnSpc>
              <a:spcBef>
                <a:spcPts val="675"/>
              </a:spcBef>
            </a:pPr>
            <a:r>
              <a:rPr sz="2400" b="1" dirty="0">
                <a:latin typeface="Arial"/>
                <a:cs typeface="Arial"/>
              </a:rPr>
              <a:t>E</a:t>
            </a:r>
            <a:r>
              <a:rPr sz="2400" b="1" spc="-5" dirty="0">
                <a:latin typeface="Arial"/>
                <a:cs typeface="Arial"/>
              </a:rPr>
              <a:t>mp</a:t>
            </a:r>
            <a:r>
              <a:rPr sz="2400" b="1" dirty="0">
                <a:latin typeface="Arial"/>
                <a:cs typeface="Arial"/>
              </a:rPr>
              <a:t>l</a:t>
            </a:r>
            <a:r>
              <a:rPr sz="2400" b="1" spc="-5" dirty="0">
                <a:latin typeface="Arial"/>
                <a:cs typeface="Arial"/>
              </a:rPr>
              <a:t>o</a:t>
            </a:r>
            <a:r>
              <a:rPr sz="2400" b="1" dirty="0">
                <a:latin typeface="Arial"/>
                <a:cs typeface="Arial"/>
              </a:rPr>
              <a:t>y</a:t>
            </a:r>
            <a:r>
              <a:rPr sz="2400" b="1" spc="-5" dirty="0">
                <a:latin typeface="Arial"/>
                <a:cs typeface="Arial"/>
              </a:rPr>
              <a:t>er</a:t>
            </a:r>
            <a:r>
              <a:rPr sz="2400" b="1" dirty="0">
                <a:latin typeface="Arial"/>
                <a:cs typeface="Arial"/>
              </a:rPr>
              <a:t>s</a:t>
            </a:r>
            <a:r>
              <a:rPr sz="2400" b="1" spc="15" dirty="0">
                <a:latin typeface="Arial"/>
                <a:cs typeface="Arial"/>
              </a:rPr>
              <a:t> </a:t>
            </a:r>
            <a:r>
              <a:rPr sz="2400" b="1" dirty="0">
                <a:latin typeface="Arial"/>
                <a:cs typeface="Arial"/>
              </a:rPr>
              <a:t>s</a:t>
            </a:r>
            <a:r>
              <a:rPr sz="2400" b="1" spc="-5" dirty="0">
                <a:latin typeface="Arial"/>
                <a:cs typeface="Arial"/>
              </a:rPr>
              <a:t>hou</a:t>
            </a:r>
            <a:r>
              <a:rPr sz="2400" b="1" dirty="0">
                <a:latin typeface="Arial"/>
                <a:cs typeface="Arial"/>
              </a:rPr>
              <a:t>ld</a:t>
            </a:r>
            <a:r>
              <a:rPr sz="2400" b="1" spc="20" dirty="0">
                <a:latin typeface="Arial"/>
                <a:cs typeface="Arial"/>
              </a:rPr>
              <a:t> </a:t>
            </a:r>
            <a:r>
              <a:rPr sz="2400" b="1" spc="-5" dirty="0">
                <a:latin typeface="Arial"/>
                <a:cs typeface="Arial"/>
              </a:rPr>
              <a:t>ta</a:t>
            </a:r>
            <a:r>
              <a:rPr sz="2400" b="1" dirty="0">
                <a:latin typeface="Arial"/>
                <a:cs typeface="Arial"/>
              </a:rPr>
              <a:t>ke</a:t>
            </a:r>
            <a:r>
              <a:rPr sz="2400" b="1" spc="-5" dirty="0">
                <a:latin typeface="Arial"/>
                <a:cs typeface="Arial"/>
              </a:rPr>
              <a:t> th</a:t>
            </a:r>
            <a:r>
              <a:rPr sz="2400" b="1" dirty="0">
                <a:latin typeface="Arial"/>
                <a:cs typeface="Arial"/>
              </a:rPr>
              <a:t>e </a:t>
            </a:r>
            <a:r>
              <a:rPr sz="2400" b="1" spc="-5" dirty="0">
                <a:latin typeface="Arial"/>
                <a:cs typeface="Arial"/>
              </a:rPr>
              <a:t>fo</a:t>
            </a:r>
            <a:r>
              <a:rPr sz="2400" b="1" dirty="0">
                <a:latin typeface="Arial"/>
                <a:cs typeface="Arial"/>
              </a:rPr>
              <a:t>ll</a:t>
            </a:r>
            <a:r>
              <a:rPr sz="2400" b="1" spc="-5" dirty="0">
                <a:latin typeface="Arial"/>
                <a:cs typeface="Arial"/>
              </a:rPr>
              <a:t>o</a:t>
            </a:r>
            <a:r>
              <a:rPr sz="2400" b="1" dirty="0">
                <a:latin typeface="Arial"/>
                <a:cs typeface="Arial"/>
              </a:rPr>
              <a:t>wing</a:t>
            </a:r>
            <a:r>
              <a:rPr sz="2400" b="1" spc="20" dirty="0">
                <a:latin typeface="Arial"/>
                <a:cs typeface="Arial"/>
              </a:rPr>
              <a:t> </a:t>
            </a:r>
            <a:r>
              <a:rPr sz="2400" b="1" dirty="0">
                <a:latin typeface="Arial"/>
                <a:cs typeface="Arial"/>
              </a:rPr>
              <a:t>s</a:t>
            </a:r>
            <a:r>
              <a:rPr sz="2400" b="1" spc="-5" dirty="0">
                <a:latin typeface="Arial"/>
                <a:cs typeface="Arial"/>
              </a:rPr>
              <a:t>tep</a:t>
            </a:r>
            <a:r>
              <a:rPr sz="2400" b="1" dirty="0">
                <a:latin typeface="Arial"/>
                <a:cs typeface="Arial"/>
              </a:rPr>
              <a:t>s:</a:t>
            </a:r>
          </a:p>
          <a:p>
            <a:pPr marL="241300" indent="-228600">
              <a:lnSpc>
                <a:spcPct val="100000"/>
              </a:lnSpc>
              <a:spcBef>
                <a:spcPts val="705"/>
              </a:spcBef>
              <a:buFont typeface="Arial"/>
              <a:buChar char="•"/>
              <a:tabLst>
                <a:tab pos="241300" algn="l"/>
              </a:tabLst>
            </a:pPr>
            <a:r>
              <a:rPr sz="2400" dirty="0">
                <a:latin typeface="Arial"/>
                <a:cs typeface="Arial"/>
              </a:rPr>
              <a:t>D</a:t>
            </a:r>
            <a:r>
              <a:rPr sz="2400" spc="-5" dirty="0">
                <a:latin typeface="Arial"/>
                <a:cs typeface="Arial"/>
              </a:rPr>
              <a:t>eterm</a:t>
            </a:r>
            <a:r>
              <a:rPr sz="2400" dirty="0">
                <a:latin typeface="Arial"/>
                <a:cs typeface="Arial"/>
              </a:rPr>
              <a:t>i</a:t>
            </a:r>
            <a:r>
              <a:rPr sz="2400" spc="-5" dirty="0">
                <a:latin typeface="Arial"/>
                <a:cs typeface="Arial"/>
              </a:rPr>
              <a:t>n</a:t>
            </a:r>
            <a:r>
              <a:rPr sz="2400" dirty="0">
                <a:latin typeface="Arial"/>
                <a:cs typeface="Arial"/>
              </a:rPr>
              <a:t>e</a:t>
            </a:r>
            <a:r>
              <a:rPr sz="2400" spc="20" dirty="0">
                <a:latin typeface="Arial"/>
                <a:cs typeface="Arial"/>
              </a:rPr>
              <a:t> </a:t>
            </a:r>
            <a:r>
              <a:rPr sz="2400" dirty="0">
                <a:latin typeface="Arial"/>
                <a:cs typeface="Arial"/>
              </a:rPr>
              <a:t>w</a:t>
            </a:r>
            <a:r>
              <a:rPr sz="2400" spc="-5" dirty="0">
                <a:latin typeface="Arial"/>
                <a:cs typeface="Arial"/>
              </a:rPr>
              <a:t>h</a:t>
            </a:r>
            <a:r>
              <a:rPr sz="2400" dirty="0">
                <a:latin typeface="Arial"/>
                <a:cs typeface="Arial"/>
              </a:rPr>
              <a:t>ich</a:t>
            </a:r>
            <a:r>
              <a:rPr sz="2400" spc="10" dirty="0">
                <a:latin typeface="Arial"/>
                <a:cs typeface="Arial"/>
              </a:rPr>
              <a:t> </a:t>
            </a:r>
            <a:r>
              <a:rPr sz="2400" spc="-5" dirty="0">
                <a:latin typeface="Arial"/>
                <a:cs typeface="Arial"/>
              </a:rPr>
              <a:t>top</a:t>
            </a:r>
            <a:r>
              <a:rPr sz="2400" dirty="0">
                <a:latin typeface="Arial"/>
                <a:cs typeface="Arial"/>
              </a:rPr>
              <a:t>ics </a:t>
            </a:r>
            <a:r>
              <a:rPr sz="2400" spc="-5" dirty="0">
                <a:latin typeface="Arial"/>
                <a:cs typeface="Arial"/>
              </a:rPr>
              <a:t>emp</a:t>
            </a:r>
            <a:r>
              <a:rPr sz="2400" dirty="0">
                <a:latin typeface="Arial"/>
                <a:cs typeface="Arial"/>
              </a:rPr>
              <a:t>l</a:t>
            </a:r>
            <a:r>
              <a:rPr sz="2400" spc="-5" dirty="0">
                <a:latin typeface="Arial"/>
                <a:cs typeface="Arial"/>
              </a:rPr>
              <a:t>o</a:t>
            </a:r>
            <a:r>
              <a:rPr sz="2400" dirty="0">
                <a:latin typeface="Arial"/>
                <a:cs typeface="Arial"/>
              </a:rPr>
              <a:t>ye</a:t>
            </a:r>
            <a:r>
              <a:rPr sz="2400" spc="-5" dirty="0">
                <a:latin typeface="Arial"/>
                <a:cs typeface="Arial"/>
              </a:rPr>
              <a:t>e</a:t>
            </a:r>
            <a:r>
              <a:rPr sz="2400" dirty="0">
                <a:latin typeface="Arial"/>
                <a:cs typeface="Arial"/>
              </a:rPr>
              <a:t>s</a:t>
            </a:r>
            <a:r>
              <a:rPr sz="2400" spc="20" dirty="0">
                <a:latin typeface="Arial"/>
                <a:cs typeface="Arial"/>
              </a:rPr>
              <a:t> </a:t>
            </a:r>
            <a:r>
              <a:rPr sz="2400" spc="-5" dirty="0">
                <a:latin typeface="Arial"/>
                <a:cs typeface="Arial"/>
              </a:rPr>
              <a:t>ma</a:t>
            </a:r>
            <a:r>
              <a:rPr sz="2400" dirty="0">
                <a:latin typeface="Arial"/>
                <a:cs typeface="Arial"/>
              </a:rPr>
              <a:t>y </a:t>
            </a:r>
            <a:r>
              <a:rPr sz="2400" spc="-5" dirty="0">
                <a:latin typeface="Arial"/>
                <a:cs typeface="Arial"/>
              </a:rPr>
              <a:t>d</a:t>
            </a:r>
            <a:r>
              <a:rPr sz="2400" dirty="0">
                <a:latin typeface="Arial"/>
                <a:cs typeface="Arial"/>
              </a:rPr>
              <a:t>isc</a:t>
            </a:r>
            <a:r>
              <a:rPr sz="2400" spc="-5" dirty="0">
                <a:latin typeface="Arial"/>
                <a:cs typeface="Arial"/>
              </a:rPr>
              <a:t>u</a:t>
            </a:r>
            <a:r>
              <a:rPr sz="2400" dirty="0">
                <a:latin typeface="Arial"/>
                <a:cs typeface="Arial"/>
              </a:rPr>
              <a:t>ss </a:t>
            </a:r>
            <a:r>
              <a:rPr sz="2400" spc="-5" dirty="0">
                <a:latin typeface="Arial"/>
                <a:cs typeface="Arial"/>
              </a:rPr>
              <a:t>o</a:t>
            </a:r>
            <a:r>
              <a:rPr sz="2400" dirty="0">
                <a:latin typeface="Arial"/>
                <a:cs typeface="Arial"/>
              </a:rPr>
              <a:t>n</a:t>
            </a:r>
            <a:r>
              <a:rPr sz="2400" spc="5" dirty="0">
                <a:latin typeface="Arial"/>
                <a:cs typeface="Arial"/>
              </a:rPr>
              <a:t> </a:t>
            </a:r>
            <a:r>
              <a:rPr sz="2400" spc="-5" dirty="0">
                <a:latin typeface="Arial"/>
                <a:cs typeface="Arial"/>
              </a:rPr>
              <a:t>the</a:t>
            </a:r>
            <a:r>
              <a:rPr sz="2400" dirty="0">
                <a:latin typeface="Arial"/>
                <a:cs typeface="Arial"/>
              </a:rPr>
              <a:t>se </a:t>
            </a:r>
            <a:r>
              <a:rPr sz="2400" spc="-5" dirty="0">
                <a:latin typeface="Arial"/>
                <a:cs typeface="Arial"/>
              </a:rPr>
              <a:t>forum</a:t>
            </a:r>
            <a:r>
              <a:rPr sz="2400" dirty="0">
                <a:latin typeface="Arial"/>
                <a:cs typeface="Arial"/>
              </a:rPr>
              <a:t>s</a:t>
            </a:r>
          </a:p>
          <a:p>
            <a:pPr marL="241300" indent="-228600">
              <a:lnSpc>
                <a:spcPct val="100000"/>
              </a:lnSpc>
              <a:spcBef>
                <a:spcPts val="715"/>
              </a:spcBef>
              <a:buFont typeface="Arial"/>
              <a:buChar char="•"/>
              <a:tabLst>
                <a:tab pos="241300" algn="l"/>
              </a:tabLst>
            </a:pPr>
            <a:r>
              <a:rPr sz="2400" spc="-5" dirty="0">
                <a:latin typeface="Arial"/>
                <a:cs typeface="Arial"/>
              </a:rPr>
              <a:t>L</a:t>
            </a:r>
            <a:r>
              <a:rPr sz="2400" dirty="0">
                <a:latin typeface="Arial"/>
                <a:cs typeface="Arial"/>
              </a:rPr>
              <a:t>i</a:t>
            </a:r>
            <a:r>
              <a:rPr sz="2400" spc="-5" dirty="0">
                <a:latin typeface="Arial"/>
                <a:cs typeface="Arial"/>
              </a:rPr>
              <a:t>m</a:t>
            </a:r>
            <a:r>
              <a:rPr sz="2400" dirty="0">
                <a:latin typeface="Arial"/>
                <a:cs typeface="Arial"/>
              </a:rPr>
              <a:t>it w</a:t>
            </a:r>
            <a:r>
              <a:rPr sz="2400" spc="-5" dirty="0">
                <a:latin typeface="Arial"/>
                <a:cs typeface="Arial"/>
              </a:rPr>
              <a:t>h</a:t>
            </a:r>
            <a:r>
              <a:rPr sz="2400" dirty="0">
                <a:latin typeface="Arial"/>
                <a:cs typeface="Arial"/>
              </a:rPr>
              <a:t>ich</a:t>
            </a:r>
            <a:r>
              <a:rPr sz="2400" spc="10" dirty="0">
                <a:latin typeface="Arial"/>
                <a:cs typeface="Arial"/>
              </a:rPr>
              <a:t> </a:t>
            </a:r>
            <a:r>
              <a:rPr sz="2400" spc="-5" dirty="0">
                <a:latin typeface="Arial"/>
                <a:cs typeface="Arial"/>
              </a:rPr>
              <a:t>emp</a:t>
            </a:r>
            <a:r>
              <a:rPr sz="2400" dirty="0">
                <a:latin typeface="Arial"/>
                <a:cs typeface="Arial"/>
              </a:rPr>
              <a:t>l</a:t>
            </a:r>
            <a:r>
              <a:rPr sz="2400" spc="-5" dirty="0">
                <a:latin typeface="Arial"/>
                <a:cs typeface="Arial"/>
              </a:rPr>
              <a:t>o</a:t>
            </a:r>
            <a:r>
              <a:rPr sz="2400" dirty="0">
                <a:latin typeface="Arial"/>
                <a:cs typeface="Arial"/>
              </a:rPr>
              <a:t>y</a:t>
            </a:r>
            <a:r>
              <a:rPr sz="2400" spc="-5" dirty="0">
                <a:latin typeface="Arial"/>
                <a:cs typeface="Arial"/>
              </a:rPr>
              <a:t>ee</a:t>
            </a:r>
            <a:r>
              <a:rPr sz="2400" dirty="0">
                <a:latin typeface="Arial"/>
                <a:cs typeface="Arial"/>
              </a:rPr>
              <a:t>s</a:t>
            </a:r>
            <a:r>
              <a:rPr sz="2400" spc="25" dirty="0">
                <a:latin typeface="Arial"/>
                <a:cs typeface="Arial"/>
              </a:rPr>
              <a:t> </a:t>
            </a:r>
            <a:r>
              <a:rPr sz="2400" spc="-5" dirty="0">
                <a:latin typeface="Arial"/>
                <a:cs typeface="Arial"/>
              </a:rPr>
              <a:t>ma</a:t>
            </a:r>
            <a:r>
              <a:rPr sz="2400" dirty="0">
                <a:latin typeface="Arial"/>
                <a:cs typeface="Arial"/>
              </a:rPr>
              <a:t>y</a:t>
            </a:r>
            <a:r>
              <a:rPr sz="2400" spc="-5" dirty="0">
                <a:latin typeface="Arial"/>
                <a:cs typeface="Arial"/>
              </a:rPr>
              <a:t> po</a:t>
            </a:r>
            <a:r>
              <a:rPr sz="2400" dirty="0">
                <a:latin typeface="Arial"/>
                <a:cs typeface="Arial"/>
              </a:rPr>
              <a:t>st c</a:t>
            </a:r>
            <a:r>
              <a:rPr sz="2400" spc="-5" dirty="0">
                <a:latin typeface="Arial"/>
                <a:cs typeface="Arial"/>
              </a:rPr>
              <a:t>erta</a:t>
            </a:r>
            <a:r>
              <a:rPr sz="2400" dirty="0">
                <a:latin typeface="Arial"/>
                <a:cs typeface="Arial"/>
              </a:rPr>
              <a:t>in</a:t>
            </a:r>
            <a:r>
              <a:rPr sz="2400" spc="5" dirty="0">
                <a:latin typeface="Arial"/>
                <a:cs typeface="Arial"/>
              </a:rPr>
              <a:t> </a:t>
            </a:r>
            <a:r>
              <a:rPr sz="2400" dirty="0">
                <a:latin typeface="Arial"/>
                <a:cs typeface="Arial"/>
              </a:rPr>
              <a:t>i</a:t>
            </a:r>
            <a:r>
              <a:rPr sz="2400" spc="-5" dirty="0">
                <a:latin typeface="Arial"/>
                <a:cs typeface="Arial"/>
              </a:rPr>
              <a:t>nformat</a:t>
            </a:r>
            <a:r>
              <a:rPr sz="2400" dirty="0">
                <a:latin typeface="Arial"/>
                <a:cs typeface="Arial"/>
              </a:rPr>
              <a:t>ion</a:t>
            </a:r>
          </a:p>
          <a:p>
            <a:pPr marL="241300" indent="-228600">
              <a:lnSpc>
                <a:spcPct val="100000"/>
              </a:lnSpc>
              <a:spcBef>
                <a:spcPts val="715"/>
              </a:spcBef>
              <a:buFont typeface="Arial"/>
              <a:buChar char="•"/>
              <a:tabLst>
                <a:tab pos="241300" algn="l"/>
              </a:tabLst>
            </a:pPr>
            <a:r>
              <a:rPr sz="2400" spc="-5" dirty="0">
                <a:latin typeface="Arial"/>
                <a:cs typeface="Arial"/>
              </a:rPr>
              <a:t>Mon</a:t>
            </a:r>
            <a:r>
              <a:rPr sz="2400" dirty="0">
                <a:latin typeface="Arial"/>
                <a:cs typeface="Arial"/>
              </a:rPr>
              <a:t>i</a:t>
            </a:r>
            <a:r>
              <a:rPr sz="2400" spc="-5" dirty="0">
                <a:latin typeface="Arial"/>
                <a:cs typeface="Arial"/>
              </a:rPr>
              <a:t>to</a:t>
            </a:r>
            <a:r>
              <a:rPr sz="2400" dirty="0">
                <a:latin typeface="Arial"/>
                <a:cs typeface="Arial"/>
              </a:rPr>
              <a:t>r</a:t>
            </a:r>
            <a:r>
              <a:rPr sz="2400" spc="15" dirty="0">
                <a:latin typeface="Arial"/>
                <a:cs typeface="Arial"/>
              </a:rPr>
              <a:t> </a:t>
            </a:r>
            <a:r>
              <a:rPr sz="2400" dirty="0">
                <a:latin typeface="Arial"/>
                <a:cs typeface="Arial"/>
              </a:rPr>
              <a:t>i</a:t>
            </a:r>
            <a:r>
              <a:rPr sz="2400" spc="-5" dirty="0">
                <a:latin typeface="Arial"/>
                <a:cs typeface="Arial"/>
              </a:rPr>
              <a:t>nterna</a:t>
            </a:r>
            <a:r>
              <a:rPr sz="2400" dirty="0">
                <a:latin typeface="Arial"/>
                <a:cs typeface="Arial"/>
              </a:rPr>
              <a:t>l</a:t>
            </a:r>
            <a:r>
              <a:rPr sz="2400" spc="20"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ci</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med</a:t>
            </a:r>
            <a:r>
              <a:rPr sz="2400" dirty="0">
                <a:latin typeface="Arial"/>
                <a:cs typeface="Arial"/>
              </a:rPr>
              <a:t>ia</a:t>
            </a:r>
            <a:r>
              <a:rPr sz="2400" spc="10" dirty="0">
                <a:latin typeface="Arial"/>
                <a:cs typeface="Arial"/>
              </a:rPr>
              <a:t> </a:t>
            </a:r>
            <a:r>
              <a:rPr sz="2400" spc="-5" dirty="0">
                <a:latin typeface="Arial"/>
                <a:cs typeface="Arial"/>
              </a:rPr>
              <a:t>po</a:t>
            </a:r>
            <a:r>
              <a:rPr sz="2400" dirty="0">
                <a:latin typeface="Arial"/>
                <a:cs typeface="Arial"/>
              </a:rPr>
              <a:t>s</a:t>
            </a:r>
            <a:r>
              <a:rPr sz="2400" spc="-5" dirty="0">
                <a:latin typeface="Arial"/>
                <a:cs typeface="Arial"/>
              </a:rPr>
              <a:t>t</a:t>
            </a:r>
            <a:r>
              <a:rPr sz="2400" dirty="0">
                <a:latin typeface="Arial"/>
                <a:cs typeface="Arial"/>
              </a:rPr>
              <a:t>s </a:t>
            </a:r>
            <a:r>
              <a:rPr sz="2400" spc="-5" dirty="0">
                <a:latin typeface="Arial"/>
                <a:cs typeface="Arial"/>
              </a:rPr>
              <a:t>an</a:t>
            </a:r>
            <a:r>
              <a:rPr sz="2400" dirty="0">
                <a:latin typeface="Arial"/>
                <a:cs typeface="Arial"/>
              </a:rPr>
              <a:t>d</a:t>
            </a:r>
            <a:r>
              <a:rPr sz="2400" spc="5" dirty="0">
                <a:latin typeface="Arial"/>
                <a:cs typeface="Arial"/>
              </a:rPr>
              <a:t> </a:t>
            </a:r>
            <a:r>
              <a:rPr sz="2400" spc="-5" dirty="0">
                <a:latin typeface="Arial"/>
                <a:cs typeface="Arial"/>
              </a:rPr>
              <a:t>me</a:t>
            </a:r>
            <a:r>
              <a:rPr sz="2400" dirty="0">
                <a:latin typeface="Arial"/>
                <a:cs typeface="Arial"/>
              </a:rPr>
              <a:t>ss</a:t>
            </a:r>
            <a:r>
              <a:rPr sz="2400" spc="-5" dirty="0">
                <a:latin typeface="Arial"/>
                <a:cs typeface="Arial"/>
              </a:rPr>
              <a:t>ag</a:t>
            </a:r>
            <a:r>
              <a:rPr sz="2400" dirty="0">
                <a:latin typeface="Arial"/>
                <a:cs typeface="Arial"/>
              </a:rPr>
              <a:t>ing</a:t>
            </a:r>
            <a:r>
              <a:rPr sz="2400" spc="20" dirty="0">
                <a:latin typeface="Arial"/>
                <a:cs typeface="Arial"/>
              </a:rPr>
              <a:t> </a:t>
            </a:r>
            <a:r>
              <a:rPr sz="2400" spc="-5" dirty="0">
                <a:latin typeface="Arial"/>
                <a:cs typeface="Arial"/>
              </a:rPr>
              <a:t>a</a:t>
            </a:r>
            <a:r>
              <a:rPr sz="2400" dirty="0">
                <a:latin typeface="Arial"/>
                <a:cs typeface="Arial"/>
              </a:rPr>
              <a:t>c</a:t>
            </a:r>
            <a:r>
              <a:rPr sz="2400" spc="-5" dirty="0">
                <a:latin typeface="Arial"/>
                <a:cs typeface="Arial"/>
              </a:rPr>
              <a:t>t</a:t>
            </a:r>
            <a:r>
              <a:rPr sz="2400" dirty="0">
                <a:latin typeface="Arial"/>
                <a:cs typeface="Arial"/>
              </a:rPr>
              <a:t>ivi</a:t>
            </a:r>
            <a:r>
              <a:rPr sz="2400" spc="-5" dirty="0">
                <a:latin typeface="Arial"/>
                <a:cs typeface="Arial"/>
              </a:rPr>
              <a:t>t</a:t>
            </a:r>
            <a:r>
              <a:rPr sz="2400" dirty="0">
                <a:latin typeface="Arial"/>
                <a:cs typeface="Arial"/>
              </a:rPr>
              <a:t>y</a:t>
            </a:r>
            <a:endParaRPr lang="en-US" sz="2400" dirty="0">
              <a:latin typeface="Arial"/>
              <a:cs typeface="Arial"/>
            </a:endParaRPr>
          </a:p>
          <a:p>
            <a:pPr marL="241300" indent="-228600">
              <a:lnSpc>
                <a:spcPct val="100000"/>
              </a:lnSpc>
              <a:spcBef>
                <a:spcPts val="715"/>
              </a:spcBef>
              <a:buFont typeface="Arial"/>
              <a:buChar char="•"/>
              <a:tabLst>
                <a:tab pos="241300" algn="l"/>
              </a:tabLst>
            </a:pPr>
            <a:r>
              <a:rPr sz="2400" dirty="0">
                <a:latin typeface="Arial"/>
                <a:cs typeface="Arial"/>
              </a:rPr>
              <a:t>C</a:t>
            </a:r>
            <a:r>
              <a:rPr sz="2400" spc="-5" dirty="0">
                <a:latin typeface="Arial"/>
                <a:cs typeface="Arial"/>
              </a:rPr>
              <a:t>on</a:t>
            </a:r>
            <a:r>
              <a:rPr sz="2400" dirty="0">
                <a:latin typeface="Arial"/>
                <a:cs typeface="Arial"/>
              </a:rPr>
              <a:t>si</a:t>
            </a:r>
            <a:r>
              <a:rPr sz="2400" spc="-5" dirty="0">
                <a:latin typeface="Arial"/>
                <a:cs typeface="Arial"/>
              </a:rPr>
              <a:t>de</a:t>
            </a:r>
            <a:r>
              <a:rPr sz="2400" dirty="0">
                <a:latin typeface="Arial"/>
                <a:cs typeface="Arial"/>
              </a:rPr>
              <a:t>r</a:t>
            </a:r>
            <a:r>
              <a:rPr sz="2400" spc="25" dirty="0">
                <a:latin typeface="Arial"/>
                <a:cs typeface="Arial"/>
              </a:rPr>
              <a:t> </a:t>
            </a:r>
            <a:r>
              <a:rPr sz="2400" spc="-5" dirty="0">
                <a:latin typeface="Arial"/>
                <a:cs typeface="Arial"/>
              </a:rPr>
              <a:t>tha</a:t>
            </a:r>
            <a:r>
              <a:rPr sz="2400" dirty="0">
                <a:latin typeface="Arial"/>
                <a:cs typeface="Arial"/>
              </a:rPr>
              <a:t>t</a:t>
            </a:r>
            <a:r>
              <a:rPr sz="2400" spc="-5" dirty="0">
                <a:latin typeface="Arial"/>
                <a:cs typeface="Arial"/>
              </a:rPr>
              <a:t> </a:t>
            </a:r>
            <a:r>
              <a:rPr sz="2400" dirty="0">
                <a:latin typeface="Arial"/>
                <a:cs typeface="Arial"/>
              </a:rPr>
              <a:t>i</a:t>
            </a:r>
            <a:r>
              <a:rPr sz="2400" spc="-5" dirty="0">
                <a:latin typeface="Arial"/>
                <a:cs typeface="Arial"/>
              </a:rPr>
              <a:t>nterna</a:t>
            </a:r>
            <a:r>
              <a:rPr sz="2400" dirty="0">
                <a:latin typeface="Arial"/>
                <a:cs typeface="Arial"/>
              </a:rPr>
              <a:t>l</a:t>
            </a:r>
            <a:r>
              <a:rPr sz="2400" spc="20" dirty="0">
                <a:latin typeface="Arial"/>
                <a:cs typeface="Arial"/>
              </a:rPr>
              <a:t> </a:t>
            </a:r>
            <a:r>
              <a:rPr sz="2400" dirty="0">
                <a:latin typeface="Arial"/>
                <a:cs typeface="Arial"/>
              </a:rPr>
              <a:t>s</a:t>
            </a:r>
            <a:r>
              <a:rPr sz="2400" spc="-5" dirty="0">
                <a:latin typeface="Arial"/>
                <a:cs typeface="Arial"/>
              </a:rPr>
              <a:t>o</a:t>
            </a:r>
            <a:r>
              <a:rPr sz="2400" dirty="0">
                <a:latin typeface="Arial"/>
                <a:cs typeface="Arial"/>
              </a:rPr>
              <a:t>ci</a:t>
            </a:r>
            <a:r>
              <a:rPr sz="2400" spc="-5" dirty="0">
                <a:latin typeface="Arial"/>
                <a:cs typeface="Arial"/>
              </a:rPr>
              <a:t>a</a:t>
            </a:r>
            <a:r>
              <a:rPr sz="2400" dirty="0">
                <a:latin typeface="Arial"/>
                <a:cs typeface="Arial"/>
              </a:rPr>
              <a:t>l</a:t>
            </a:r>
            <a:r>
              <a:rPr sz="2400" spc="10" dirty="0">
                <a:latin typeface="Arial"/>
                <a:cs typeface="Arial"/>
              </a:rPr>
              <a:t> </a:t>
            </a:r>
            <a:r>
              <a:rPr sz="2400" spc="-5" dirty="0">
                <a:latin typeface="Arial"/>
                <a:cs typeface="Arial"/>
              </a:rPr>
              <a:t>med</a:t>
            </a:r>
            <a:r>
              <a:rPr sz="2400" dirty="0">
                <a:latin typeface="Arial"/>
                <a:cs typeface="Arial"/>
              </a:rPr>
              <a:t>ia</a:t>
            </a:r>
            <a:r>
              <a:rPr sz="2400" spc="10" dirty="0">
                <a:latin typeface="Arial"/>
                <a:cs typeface="Arial"/>
              </a:rPr>
              <a:t> </a:t>
            </a:r>
            <a:r>
              <a:rPr sz="2400" spc="-5" dirty="0">
                <a:latin typeface="Arial"/>
                <a:cs typeface="Arial"/>
              </a:rPr>
              <a:t>po</a:t>
            </a:r>
            <a:r>
              <a:rPr sz="2400" dirty="0">
                <a:latin typeface="Arial"/>
                <a:cs typeface="Arial"/>
              </a:rPr>
              <a:t>s</a:t>
            </a:r>
            <a:r>
              <a:rPr sz="2400" spc="-5" dirty="0">
                <a:latin typeface="Arial"/>
                <a:cs typeface="Arial"/>
              </a:rPr>
              <a:t>t</a:t>
            </a:r>
            <a:r>
              <a:rPr sz="2400" dirty="0">
                <a:latin typeface="Arial"/>
                <a:cs typeface="Arial"/>
              </a:rPr>
              <a:t>s </a:t>
            </a:r>
            <a:r>
              <a:rPr sz="2400" spc="-5" dirty="0">
                <a:latin typeface="Arial"/>
                <a:cs typeface="Arial"/>
              </a:rPr>
              <a:t>an</a:t>
            </a:r>
            <a:r>
              <a:rPr sz="2400" dirty="0">
                <a:latin typeface="Arial"/>
                <a:cs typeface="Arial"/>
              </a:rPr>
              <a:t>d</a:t>
            </a:r>
            <a:r>
              <a:rPr sz="2400" spc="5" dirty="0">
                <a:latin typeface="Arial"/>
                <a:cs typeface="Arial"/>
              </a:rPr>
              <a:t> </a:t>
            </a:r>
            <a:r>
              <a:rPr sz="2400" spc="-5" dirty="0">
                <a:latin typeface="Arial"/>
                <a:cs typeface="Arial"/>
              </a:rPr>
              <a:t>me</a:t>
            </a:r>
            <a:r>
              <a:rPr sz="2400" dirty="0">
                <a:latin typeface="Arial"/>
                <a:cs typeface="Arial"/>
              </a:rPr>
              <a:t>ss</a:t>
            </a:r>
            <a:r>
              <a:rPr sz="2400" spc="-5" dirty="0">
                <a:latin typeface="Arial"/>
                <a:cs typeface="Arial"/>
              </a:rPr>
              <a:t>age</a:t>
            </a:r>
            <a:r>
              <a:rPr sz="2400" dirty="0">
                <a:latin typeface="Arial"/>
                <a:cs typeface="Arial"/>
              </a:rPr>
              <a:t>s</a:t>
            </a:r>
            <a:r>
              <a:rPr sz="2400" spc="15" dirty="0">
                <a:latin typeface="Arial"/>
                <a:cs typeface="Arial"/>
              </a:rPr>
              <a:t> </a:t>
            </a:r>
            <a:r>
              <a:rPr sz="2400" spc="-5" dirty="0">
                <a:latin typeface="Arial"/>
                <a:cs typeface="Arial"/>
              </a:rPr>
              <a:t>ar</a:t>
            </a:r>
            <a:r>
              <a:rPr sz="2400" dirty="0">
                <a:latin typeface="Arial"/>
                <a:cs typeface="Arial"/>
              </a:rPr>
              <a:t>e</a:t>
            </a:r>
            <a:r>
              <a:rPr sz="2400" spc="5" dirty="0">
                <a:latin typeface="Arial"/>
                <a:cs typeface="Arial"/>
              </a:rPr>
              <a:t> </a:t>
            </a:r>
            <a:r>
              <a:rPr sz="2400" spc="-5" dirty="0">
                <a:latin typeface="Arial"/>
                <a:cs typeface="Arial"/>
              </a:rPr>
              <a:t>d</a:t>
            </a:r>
            <a:r>
              <a:rPr sz="2400" dirty="0">
                <a:latin typeface="Arial"/>
                <a:cs typeface="Arial"/>
              </a:rPr>
              <a:t>isc</a:t>
            </a:r>
            <a:r>
              <a:rPr sz="2400" spc="-5" dirty="0">
                <a:latin typeface="Arial"/>
                <a:cs typeface="Arial"/>
              </a:rPr>
              <a:t>o</a:t>
            </a:r>
            <a:r>
              <a:rPr sz="2400" dirty="0">
                <a:latin typeface="Arial"/>
                <a:cs typeface="Arial"/>
              </a:rPr>
              <a:t>v</a:t>
            </a:r>
            <a:r>
              <a:rPr sz="2400" spc="-5" dirty="0">
                <a:latin typeface="Arial"/>
                <a:cs typeface="Arial"/>
              </a:rPr>
              <a:t>er</a:t>
            </a:r>
            <a:r>
              <a:rPr sz="2400" dirty="0">
                <a:latin typeface="Arial"/>
                <a:cs typeface="Arial"/>
              </a:rPr>
              <a:t>a</a:t>
            </a:r>
            <a:r>
              <a:rPr sz="2400" spc="-5" dirty="0">
                <a:latin typeface="Arial"/>
                <a:cs typeface="Arial"/>
              </a:rPr>
              <a:t>b</a:t>
            </a:r>
            <a:r>
              <a:rPr sz="2400" spc="5" dirty="0">
                <a:latin typeface="Arial"/>
                <a:cs typeface="Arial"/>
              </a:rPr>
              <a:t>l</a:t>
            </a:r>
            <a:r>
              <a:rPr sz="2400" dirty="0">
                <a:latin typeface="Arial"/>
                <a:cs typeface="Arial"/>
              </a:rPr>
              <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0790" y="514066"/>
            <a:ext cx="8596668" cy="1187313"/>
          </a:xfrm>
          <a:prstGeom prst="rect">
            <a:avLst/>
          </a:prstGeom>
        </p:spPr>
        <p:txBody>
          <a:bodyPr vert="horz" wrap="square" lIns="0" tIns="0" rIns="0" bIns="0" rtlCol="0">
            <a:spAutoFit/>
          </a:bodyPr>
          <a:lstStyle/>
          <a:p>
            <a:pPr marR="5080" algn="ctr">
              <a:lnSpc>
                <a:spcPts val="4750"/>
              </a:lnSpc>
            </a:pPr>
            <a:r>
              <a:rPr lang="en-US" sz="3600" spc="-30" dirty="0"/>
              <a:t>Moni</a:t>
            </a:r>
            <a:r>
              <a:rPr lang="en-US" sz="3600" spc="-20" dirty="0"/>
              <a:t>t</a:t>
            </a:r>
            <a:r>
              <a:rPr lang="en-US" sz="3600" spc="-30" dirty="0"/>
              <a:t>o</a:t>
            </a:r>
            <a:r>
              <a:rPr lang="en-US" sz="3600" spc="-25" dirty="0"/>
              <a:t>ring</a:t>
            </a:r>
            <a:r>
              <a:rPr lang="en-US" sz="3600" dirty="0"/>
              <a:t> </a:t>
            </a:r>
            <a:r>
              <a:rPr lang="en-US" sz="3600" spc="-25" dirty="0"/>
              <a:t>Social</a:t>
            </a:r>
            <a:r>
              <a:rPr lang="en-US" sz="3600" spc="5" dirty="0"/>
              <a:t> </a:t>
            </a:r>
            <a:r>
              <a:rPr lang="en-US" sz="3600" spc="-25" dirty="0"/>
              <a:t>Media</a:t>
            </a:r>
            <a:r>
              <a:rPr lang="en-US" sz="3600" spc="10" dirty="0"/>
              <a:t> </a:t>
            </a:r>
            <a:r>
              <a:rPr lang="en-US" sz="3600" spc="-40" dirty="0"/>
              <a:t>U</a:t>
            </a:r>
            <a:r>
              <a:rPr lang="en-US" sz="3600" spc="-25" dirty="0"/>
              <a:t>se</a:t>
            </a:r>
            <a:r>
              <a:rPr lang="en-US" sz="3600" spc="10" dirty="0"/>
              <a:t> </a:t>
            </a:r>
            <a:r>
              <a:rPr lang="en-US" sz="3600" spc="-30" dirty="0"/>
              <a:t>by</a:t>
            </a:r>
            <a:r>
              <a:rPr lang="en-US" sz="3600" spc="-25" dirty="0"/>
              <a:t> Employees</a:t>
            </a:r>
            <a:r>
              <a:rPr lang="en-US" sz="3600" spc="15" dirty="0"/>
              <a:t> </a:t>
            </a:r>
            <a:r>
              <a:rPr lang="en-US" sz="3600" spc="-30" dirty="0"/>
              <a:t>and</a:t>
            </a:r>
            <a:r>
              <a:rPr lang="en-US" sz="3600" spc="5" dirty="0"/>
              <a:t> </a:t>
            </a:r>
            <a:r>
              <a:rPr lang="en-US" sz="3600" spc="-30" dirty="0"/>
              <a:t>Job</a:t>
            </a:r>
            <a:r>
              <a:rPr lang="en-US" sz="3600" spc="-165" dirty="0"/>
              <a:t> </a:t>
            </a:r>
            <a:r>
              <a:rPr lang="en-US" sz="3600" spc="-25" dirty="0"/>
              <a:t>Applicants</a:t>
            </a:r>
            <a:endParaRPr lang="en-US" sz="3600" dirty="0"/>
          </a:p>
        </p:txBody>
      </p:sp>
      <p:graphicFrame>
        <p:nvGraphicFramePr>
          <p:cNvPr id="7" name="object 3">
            <a:extLst>
              <a:ext uri="{FF2B5EF4-FFF2-40B4-BE49-F238E27FC236}">
                <a16:creationId xmlns:a16="http://schemas.microsoft.com/office/drawing/2014/main" id="{B48F2767-079E-5240-D10E-0628CB0C73EC}"/>
              </a:ext>
            </a:extLst>
          </p:cNvPr>
          <p:cNvGraphicFramePr/>
          <p:nvPr>
            <p:extLst/>
          </p:nvPr>
        </p:nvGraphicFramePr>
        <p:xfrm>
          <a:off x="877355" y="1740911"/>
          <a:ext cx="10535283" cy="4261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492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850711" y="804519"/>
            <a:ext cx="10204144" cy="1049235"/>
          </a:xfrm>
          <a:prstGeom prst="rect">
            <a:avLst/>
          </a:prstGeom>
        </p:spPr>
        <p:txBody>
          <a:bodyPr vert="horz" lIns="0" tIns="0" rIns="0" bIns="0" rtlCol="0">
            <a:normAutofit/>
          </a:bodyPr>
          <a:lstStyle/>
          <a:p>
            <a:pPr marR="5080"/>
            <a:r>
              <a:rPr lang="en-US" spc="-25" dirty="0"/>
              <a:t>Controlling</a:t>
            </a:r>
            <a:r>
              <a:rPr lang="en-US" spc="10" dirty="0"/>
              <a:t> </a:t>
            </a:r>
            <a:r>
              <a:rPr lang="en-US" spc="-30" dirty="0"/>
              <a:t>Ownership</a:t>
            </a:r>
            <a:r>
              <a:rPr lang="en-US" spc="10" dirty="0"/>
              <a:t> </a:t>
            </a:r>
            <a:r>
              <a:rPr lang="en-US" spc="-25" dirty="0"/>
              <a:t>of</a:t>
            </a:r>
            <a:r>
              <a:rPr lang="en-US" dirty="0"/>
              <a:t> </a:t>
            </a:r>
            <a:r>
              <a:rPr lang="en-US" spc="-25" dirty="0"/>
              <a:t>Social</a:t>
            </a:r>
            <a:r>
              <a:rPr lang="en-US" spc="10" dirty="0"/>
              <a:t> </a:t>
            </a:r>
            <a:r>
              <a:rPr lang="en-US" spc="-25" dirty="0"/>
              <a:t>Media Accounts</a:t>
            </a:r>
            <a:endParaRPr lang="en-US" dirty="0"/>
          </a:p>
        </p:txBody>
      </p:sp>
      <p:sp>
        <p:nvSpPr>
          <p:cNvPr id="3" name="object 3"/>
          <p:cNvSpPr txBox="1">
            <a:spLocks noGrp="1"/>
          </p:cNvSpPr>
          <p:nvPr>
            <p:ph idx="1"/>
          </p:nvPr>
        </p:nvSpPr>
        <p:spPr>
          <a:xfrm>
            <a:off x="480060" y="2015734"/>
            <a:ext cx="8623429" cy="3450613"/>
          </a:xfrm>
          <a:prstGeom prst="rect">
            <a:avLst/>
          </a:prstGeom>
        </p:spPr>
        <p:txBody>
          <a:bodyPr vert="horz" lIns="0" tIns="0" rIns="0" bIns="0" rtlCol="0">
            <a:noAutofit/>
          </a:bodyPr>
          <a:lstStyle/>
          <a:p>
            <a:pPr marL="13335" marR="5715">
              <a:lnSpc>
                <a:spcPct val="110000"/>
              </a:lnSpc>
            </a:pPr>
            <a:r>
              <a:rPr lang="en-US" sz="1200" b="1" spc="-5" dirty="0"/>
              <a:t>E</a:t>
            </a:r>
            <a:r>
              <a:rPr lang="en-US" sz="1200" b="1" dirty="0"/>
              <a:t>mplo</a:t>
            </a:r>
            <a:r>
              <a:rPr lang="en-US" sz="1200" b="1" spc="-10" dirty="0"/>
              <a:t>y</a:t>
            </a:r>
            <a:r>
              <a:rPr lang="en-US" sz="1200" b="1" dirty="0"/>
              <a:t>ers </a:t>
            </a:r>
            <a:r>
              <a:rPr lang="en-US" sz="1200" b="1" spc="-229" dirty="0"/>
              <a:t> </a:t>
            </a:r>
            <a:r>
              <a:rPr lang="en-US" sz="1200" b="1" dirty="0"/>
              <a:t>should </a:t>
            </a:r>
            <a:r>
              <a:rPr lang="en-US" sz="1200" b="1" spc="-229" dirty="0"/>
              <a:t> </a:t>
            </a:r>
            <a:r>
              <a:rPr lang="en-US" sz="1200" b="1" spc="-10" dirty="0"/>
              <a:t>n</a:t>
            </a:r>
            <a:r>
              <a:rPr lang="en-US" sz="1200" b="1" dirty="0"/>
              <a:t>ot </a:t>
            </a:r>
            <a:r>
              <a:rPr lang="en-US" sz="1200" b="1" spc="-229" dirty="0"/>
              <a:t> </a:t>
            </a:r>
            <a:r>
              <a:rPr lang="en-US" sz="1200" b="1" dirty="0"/>
              <a:t>permit </a:t>
            </a:r>
            <a:r>
              <a:rPr lang="en-US" sz="1200" b="1" spc="-229" dirty="0"/>
              <a:t> </a:t>
            </a:r>
            <a:r>
              <a:rPr lang="en-US" sz="1200" b="1" dirty="0"/>
              <a:t>employ</a:t>
            </a:r>
            <a:r>
              <a:rPr lang="en-US" sz="1200" b="1" spc="-5" dirty="0"/>
              <a:t>ee</a:t>
            </a:r>
            <a:r>
              <a:rPr lang="en-US" sz="1200" b="1" dirty="0"/>
              <a:t>s </a:t>
            </a:r>
            <a:r>
              <a:rPr lang="en-US" sz="1200" b="1" spc="-229" dirty="0"/>
              <a:t> </a:t>
            </a:r>
            <a:r>
              <a:rPr lang="en-US" sz="1200" b="1" spc="-5" dirty="0"/>
              <a:t>t</a:t>
            </a:r>
            <a:r>
              <a:rPr lang="en-US" sz="1200" b="1" dirty="0"/>
              <a:t>o </a:t>
            </a:r>
            <a:r>
              <a:rPr lang="en-US" sz="1200" b="1" spc="-229" dirty="0"/>
              <a:t> </a:t>
            </a:r>
            <a:r>
              <a:rPr lang="en-US" sz="1200" b="1" dirty="0"/>
              <a:t>post </a:t>
            </a:r>
            <a:r>
              <a:rPr lang="en-US" sz="1200" b="1" spc="-235" dirty="0"/>
              <a:t> </a:t>
            </a:r>
            <a:r>
              <a:rPr lang="en-US" sz="1200" b="1" dirty="0"/>
              <a:t>under </a:t>
            </a:r>
            <a:r>
              <a:rPr lang="en-US" sz="1200" b="1" spc="-229" dirty="0"/>
              <a:t> </a:t>
            </a:r>
            <a:r>
              <a:rPr lang="en-US" sz="1200" b="1" spc="-5" dirty="0"/>
              <a:t>t</a:t>
            </a:r>
            <a:r>
              <a:rPr lang="en-US" sz="1200" b="1" dirty="0"/>
              <a:t>heir </a:t>
            </a:r>
            <a:r>
              <a:rPr lang="en-US" sz="1200" b="1" spc="-235" dirty="0"/>
              <a:t> </a:t>
            </a:r>
            <a:r>
              <a:rPr lang="en-US" sz="1200" b="1" dirty="0"/>
              <a:t>own </a:t>
            </a:r>
            <a:r>
              <a:rPr lang="en-US" sz="1200" b="1" spc="-225" dirty="0"/>
              <a:t> </a:t>
            </a:r>
            <a:r>
              <a:rPr lang="en-US" sz="1200" b="1" spc="-5" dirty="0"/>
              <a:t>n</a:t>
            </a:r>
            <a:r>
              <a:rPr lang="en-US" sz="1200" b="1" dirty="0"/>
              <a:t>ames </a:t>
            </a:r>
            <a:r>
              <a:rPr lang="en-US" sz="1200" b="1" spc="-229" dirty="0"/>
              <a:t> </a:t>
            </a:r>
            <a:r>
              <a:rPr lang="en-US" sz="1200" b="1" dirty="0"/>
              <a:t>on </a:t>
            </a:r>
            <a:r>
              <a:rPr lang="en-US" sz="1200" b="1" spc="-229" dirty="0"/>
              <a:t> </a:t>
            </a:r>
            <a:r>
              <a:rPr lang="en-US" sz="1200" b="1" dirty="0"/>
              <a:t>c</a:t>
            </a:r>
            <a:r>
              <a:rPr lang="en-US" sz="1200" b="1" spc="-5" dirty="0"/>
              <a:t>o</a:t>
            </a:r>
            <a:r>
              <a:rPr lang="en-US" sz="1200" b="1" dirty="0"/>
              <a:t>mpany </a:t>
            </a:r>
            <a:r>
              <a:rPr lang="en-US" sz="1200" b="1" spc="-235" dirty="0"/>
              <a:t> </a:t>
            </a:r>
            <a:r>
              <a:rPr lang="en-US" sz="1200" b="1" dirty="0"/>
              <a:t>social </a:t>
            </a:r>
            <a:r>
              <a:rPr lang="en-US" sz="1200" b="1" spc="-235" dirty="0"/>
              <a:t> </a:t>
            </a:r>
            <a:r>
              <a:rPr lang="en-US" sz="1200" b="1" dirty="0"/>
              <a:t>m</a:t>
            </a:r>
            <a:r>
              <a:rPr lang="en-US" sz="1200" b="1" spc="-10" dirty="0"/>
              <a:t>ed</a:t>
            </a:r>
            <a:r>
              <a:rPr lang="en-US" sz="1200" b="1" spc="-5" dirty="0"/>
              <a:t>i</a:t>
            </a:r>
            <a:r>
              <a:rPr lang="en-US" sz="1200" b="1" dirty="0"/>
              <a:t>a accoun</a:t>
            </a:r>
            <a:r>
              <a:rPr lang="en-US" sz="1200" b="1" spc="-5" dirty="0"/>
              <a:t>t</a:t>
            </a:r>
            <a:r>
              <a:rPr lang="en-US" sz="1200" b="1" dirty="0"/>
              <a:t>s</a:t>
            </a:r>
            <a:r>
              <a:rPr lang="en-US" sz="1200" b="1" spc="-15" dirty="0"/>
              <a:t> </a:t>
            </a:r>
            <a:r>
              <a:rPr lang="en-US" sz="1200" b="1" dirty="0"/>
              <a:t>or</a:t>
            </a:r>
            <a:r>
              <a:rPr lang="en-US" sz="1200" b="1" spc="-5" dirty="0"/>
              <a:t> t</a:t>
            </a:r>
            <a:r>
              <a:rPr lang="en-US" sz="1200" b="1" dirty="0"/>
              <a:t>o crea</a:t>
            </a:r>
            <a:r>
              <a:rPr lang="en-US" sz="1200" b="1" spc="-5" dirty="0"/>
              <a:t>t</a:t>
            </a:r>
            <a:r>
              <a:rPr lang="en-US" sz="1200" b="1" dirty="0"/>
              <a:t>e</a:t>
            </a:r>
            <a:r>
              <a:rPr lang="en-US" sz="1200" b="1" spc="-10" dirty="0"/>
              <a:t> </a:t>
            </a:r>
            <a:r>
              <a:rPr lang="en-US" sz="1200" b="1" dirty="0"/>
              <a:t>company</a:t>
            </a:r>
            <a:r>
              <a:rPr lang="en-US" sz="1200" b="1" spc="-15" dirty="0"/>
              <a:t> </a:t>
            </a:r>
            <a:r>
              <a:rPr lang="en-US" sz="1200" b="1" dirty="0"/>
              <a:t>social</a:t>
            </a:r>
            <a:r>
              <a:rPr lang="en-US" sz="1200" b="1" spc="-10" dirty="0"/>
              <a:t> </a:t>
            </a:r>
            <a:r>
              <a:rPr lang="en-US" sz="1200" b="1" dirty="0"/>
              <a:t>media</a:t>
            </a:r>
            <a:r>
              <a:rPr lang="en-US" sz="1200" b="1" spc="-10" dirty="0"/>
              <a:t> </a:t>
            </a:r>
            <a:r>
              <a:rPr lang="en-US" sz="1200" b="1" dirty="0"/>
              <a:t>ac</a:t>
            </a:r>
            <a:r>
              <a:rPr lang="en-US" sz="1200" b="1" spc="-5" dirty="0"/>
              <a:t>c</a:t>
            </a:r>
            <a:r>
              <a:rPr lang="en-US" sz="1200" b="1" dirty="0"/>
              <a:t>oun</a:t>
            </a:r>
            <a:r>
              <a:rPr lang="en-US" sz="1200" b="1" spc="-5" dirty="0"/>
              <a:t>t</a:t>
            </a:r>
            <a:r>
              <a:rPr lang="en-US" sz="1200" b="1" dirty="0"/>
              <a:t>s</a:t>
            </a:r>
            <a:r>
              <a:rPr lang="en-US" sz="1200" b="1" spc="-5" dirty="0"/>
              <a:t> </a:t>
            </a:r>
            <a:r>
              <a:rPr lang="en-US" sz="1200" b="1" dirty="0"/>
              <a:t>in</a:t>
            </a:r>
            <a:r>
              <a:rPr lang="en-US" sz="1200" b="1" spc="-10" dirty="0"/>
              <a:t> </a:t>
            </a:r>
            <a:r>
              <a:rPr lang="en-US" sz="1200" b="1" spc="-5" dirty="0"/>
              <a:t>t</a:t>
            </a:r>
            <a:r>
              <a:rPr lang="en-US" sz="1200" b="1" dirty="0"/>
              <a:t>heir</a:t>
            </a:r>
            <a:r>
              <a:rPr lang="en-US" sz="1200" b="1" spc="-5" dirty="0"/>
              <a:t> </a:t>
            </a:r>
            <a:r>
              <a:rPr lang="en-US" sz="1200" b="1" dirty="0"/>
              <a:t>own</a:t>
            </a:r>
            <a:r>
              <a:rPr lang="en-US" sz="1200" b="1" spc="-10" dirty="0"/>
              <a:t> </a:t>
            </a:r>
            <a:r>
              <a:rPr lang="en-US" sz="1200" b="1" dirty="0"/>
              <a:t>name</a:t>
            </a:r>
            <a:r>
              <a:rPr lang="en-US" sz="1200" b="1" spc="-5" dirty="0"/>
              <a:t>s</a:t>
            </a:r>
            <a:r>
              <a:rPr lang="en-US" sz="1200" b="1" dirty="0"/>
              <a:t>.</a:t>
            </a:r>
          </a:p>
          <a:p>
            <a:pPr marL="12700" marR="6350">
              <a:lnSpc>
                <a:spcPct val="110000"/>
              </a:lnSpc>
              <a:spcBef>
                <a:spcPts val="1000"/>
              </a:spcBef>
            </a:pPr>
            <a:r>
              <a:rPr lang="en-US" sz="1200" b="1" spc="-5" dirty="0"/>
              <a:t>S</a:t>
            </a:r>
            <a:r>
              <a:rPr lang="en-US" sz="1200" b="1" dirty="0"/>
              <a:t>ocial </a:t>
            </a:r>
            <a:r>
              <a:rPr lang="en-US" sz="1200" b="1" spc="-235" dirty="0"/>
              <a:t> </a:t>
            </a:r>
            <a:r>
              <a:rPr lang="en-US" sz="1200" b="1" dirty="0"/>
              <a:t>media </a:t>
            </a:r>
            <a:r>
              <a:rPr lang="en-US" sz="1200" b="1" spc="-235" dirty="0"/>
              <a:t> </a:t>
            </a:r>
            <a:r>
              <a:rPr lang="en-US" sz="1200" b="1" dirty="0"/>
              <a:t>poli</a:t>
            </a:r>
            <a:r>
              <a:rPr lang="en-US" sz="1200" b="1" spc="-10" dirty="0"/>
              <a:t>c</a:t>
            </a:r>
            <a:r>
              <a:rPr lang="en-US" sz="1200" b="1" dirty="0"/>
              <a:t>ies </a:t>
            </a:r>
            <a:r>
              <a:rPr lang="en-US" sz="1200" b="1" spc="-235" dirty="0"/>
              <a:t> </a:t>
            </a:r>
            <a:r>
              <a:rPr lang="en-US" sz="1200" b="1" dirty="0"/>
              <a:t>shou</a:t>
            </a:r>
            <a:r>
              <a:rPr lang="en-US" sz="1200" b="1" spc="-5" dirty="0"/>
              <a:t>l</a:t>
            </a:r>
            <a:r>
              <a:rPr lang="en-US" sz="1200" b="1" dirty="0"/>
              <a:t>d </a:t>
            </a:r>
            <a:r>
              <a:rPr lang="en-US" sz="1200" b="1" spc="-235" dirty="0"/>
              <a:t> </a:t>
            </a:r>
            <a:r>
              <a:rPr lang="en-US" sz="1200" b="1" dirty="0"/>
              <a:t>gene</a:t>
            </a:r>
            <a:r>
              <a:rPr lang="en-US" sz="1200" b="1" spc="-10" dirty="0"/>
              <a:t>r</a:t>
            </a:r>
            <a:r>
              <a:rPr lang="en-US" sz="1200" b="1" dirty="0"/>
              <a:t>ally </a:t>
            </a:r>
            <a:r>
              <a:rPr lang="en-US" sz="1200" b="1" spc="-229" dirty="0"/>
              <a:t> </a:t>
            </a:r>
            <a:r>
              <a:rPr lang="en-US" sz="1200" b="1" spc="-5" dirty="0"/>
              <a:t>i</a:t>
            </a:r>
            <a:r>
              <a:rPr lang="en-US" sz="1200" b="1" dirty="0"/>
              <a:t>n</a:t>
            </a:r>
            <a:r>
              <a:rPr lang="en-US" sz="1200" b="1" spc="-10" dirty="0"/>
              <a:t>c</a:t>
            </a:r>
            <a:r>
              <a:rPr lang="en-US" sz="1200" b="1" dirty="0"/>
              <a:t>lude </a:t>
            </a:r>
            <a:r>
              <a:rPr lang="en-US" sz="1200" b="1" spc="-229" dirty="0"/>
              <a:t> </a:t>
            </a:r>
            <a:r>
              <a:rPr lang="en-US" sz="1200" b="1" spc="-5" dirty="0"/>
              <a:t>t</a:t>
            </a:r>
            <a:r>
              <a:rPr lang="en-US" sz="1200" b="1" spc="-10" dirty="0"/>
              <a:t>h</a:t>
            </a:r>
            <a:r>
              <a:rPr lang="en-US" sz="1200" b="1" dirty="0"/>
              <a:t>e </a:t>
            </a:r>
            <a:r>
              <a:rPr lang="en-US" sz="1200" b="1" spc="-225" dirty="0"/>
              <a:t> </a:t>
            </a:r>
            <a:r>
              <a:rPr lang="en-US" sz="1200" b="1" spc="-5" dirty="0"/>
              <a:t>f</a:t>
            </a:r>
            <a:r>
              <a:rPr lang="en-US" sz="1200" b="1" dirty="0"/>
              <a:t>oll</a:t>
            </a:r>
            <a:r>
              <a:rPr lang="en-US" sz="1200" b="1" spc="-5" dirty="0"/>
              <a:t>o</a:t>
            </a:r>
            <a:r>
              <a:rPr lang="en-US" sz="1200" b="1" dirty="0"/>
              <a:t>wing </a:t>
            </a:r>
            <a:r>
              <a:rPr lang="en-US" sz="1200" b="1" spc="-235" dirty="0"/>
              <a:t> </a:t>
            </a:r>
            <a:r>
              <a:rPr lang="en-US" sz="1200" b="1" dirty="0"/>
              <a:t>p</a:t>
            </a:r>
            <a:r>
              <a:rPr lang="en-US" sz="1200" b="1" spc="-10" dirty="0"/>
              <a:t>r</a:t>
            </a:r>
            <a:r>
              <a:rPr lang="en-US" sz="1200" b="1" dirty="0"/>
              <a:t>ovisi</a:t>
            </a:r>
            <a:r>
              <a:rPr lang="en-US" sz="1200" b="1" spc="-5" dirty="0"/>
              <a:t>on</a:t>
            </a:r>
            <a:r>
              <a:rPr lang="en-US" sz="1200" b="1" dirty="0"/>
              <a:t>s </a:t>
            </a:r>
            <a:r>
              <a:rPr lang="en-US" sz="1200" b="1" spc="-229" dirty="0"/>
              <a:t> </a:t>
            </a:r>
            <a:r>
              <a:rPr lang="en-US" sz="1200" b="1" dirty="0"/>
              <a:t>rela</a:t>
            </a:r>
            <a:r>
              <a:rPr lang="en-US" sz="1200" b="1" spc="-5" dirty="0"/>
              <a:t>ti</a:t>
            </a:r>
            <a:r>
              <a:rPr lang="en-US" sz="1200" b="1" dirty="0"/>
              <a:t>ng </a:t>
            </a:r>
            <a:r>
              <a:rPr lang="en-US" sz="1200" b="1" spc="-229" dirty="0"/>
              <a:t> </a:t>
            </a:r>
            <a:r>
              <a:rPr lang="en-US" sz="1200" b="1" spc="-5" dirty="0"/>
              <a:t>t</a:t>
            </a:r>
            <a:r>
              <a:rPr lang="en-US" sz="1200" b="1" dirty="0"/>
              <a:t>o </a:t>
            </a:r>
            <a:r>
              <a:rPr lang="en-US" sz="1200" b="1" spc="-229" dirty="0"/>
              <a:t> </a:t>
            </a:r>
            <a:r>
              <a:rPr lang="en-US" sz="1200" b="1" spc="-10" dirty="0"/>
              <a:t>t</a:t>
            </a:r>
            <a:r>
              <a:rPr lang="en-US" sz="1200" b="1" dirty="0"/>
              <a:t>he </a:t>
            </a:r>
            <a:r>
              <a:rPr lang="en-US" sz="1200" b="1" spc="-225" dirty="0"/>
              <a:t> </a:t>
            </a:r>
            <a:r>
              <a:rPr lang="en-US" sz="1200" b="1" dirty="0"/>
              <a:t>o</a:t>
            </a:r>
            <a:r>
              <a:rPr lang="en-US" sz="1200" b="1" spc="-5" dirty="0"/>
              <a:t>wn</a:t>
            </a:r>
            <a:r>
              <a:rPr lang="en-US" sz="1200" b="1" dirty="0"/>
              <a:t>ership </a:t>
            </a:r>
            <a:r>
              <a:rPr lang="en-US" sz="1200" b="1" spc="-235" dirty="0"/>
              <a:t> </a:t>
            </a:r>
            <a:r>
              <a:rPr lang="en-US" sz="1200" b="1" spc="-10" dirty="0"/>
              <a:t>of </a:t>
            </a:r>
            <a:r>
              <a:rPr lang="en-US" sz="1200" b="1" dirty="0"/>
              <a:t>social</a:t>
            </a:r>
            <a:r>
              <a:rPr lang="en-US" sz="1200" b="1" spc="-10" dirty="0"/>
              <a:t> </a:t>
            </a:r>
            <a:r>
              <a:rPr lang="en-US" sz="1200" b="1" dirty="0"/>
              <a:t>media</a:t>
            </a:r>
            <a:r>
              <a:rPr lang="en-US" sz="1200" b="1" spc="-10" dirty="0"/>
              <a:t> </a:t>
            </a:r>
            <a:r>
              <a:rPr lang="en-US" sz="1200" b="1" dirty="0"/>
              <a:t>accoun</a:t>
            </a:r>
            <a:r>
              <a:rPr lang="en-US" sz="1200" b="1" spc="-5" dirty="0"/>
              <a:t>ts</a:t>
            </a:r>
            <a:r>
              <a:rPr lang="en-US" sz="1200" b="1" dirty="0"/>
              <a:t>:</a:t>
            </a:r>
          </a:p>
          <a:p>
            <a:pPr marL="241935" marR="5715" indent="-228600">
              <a:lnSpc>
                <a:spcPct val="110000"/>
              </a:lnSpc>
              <a:spcBef>
                <a:spcPts val="1005"/>
              </a:spcBef>
              <a:buFont typeface="+mj-lt"/>
              <a:buAutoNum type="alphaLcPeriod"/>
              <a:tabLst>
                <a:tab pos="242570" algn="l"/>
              </a:tabLst>
            </a:pPr>
            <a:r>
              <a:rPr lang="en-US" sz="1200" b="1" spc="-5" dirty="0"/>
              <a:t>T</a:t>
            </a:r>
            <a:r>
              <a:rPr lang="en-US" sz="1200" b="1" dirty="0"/>
              <a:t>he </a:t>
            </a:r>
            <a:r>
              <a:rPr lang="en-US" sz="1200" b="1" spc="-215" dirty="0"/>
              <a:t> </a:t>
            </a:r>
            <a:r>
              <a:rPr lang="en-US" sz="1200" b="1" dirty="0"/>
              <a:t>compan</a:t>
            </a:r>
            <a:r>
              <a:rPr lang="en-US" sz="1200" b="1" spc="-10" dirty="0"/>
              <a:t>y</a:t>
            </a:r>
            <a:r>
              <a:rPr lang="en-US" sz="1200" b="1" spc="-35" dirty="0"/>
              <a:t>’</a:t>
            </a:r>
            <a:r>
              <a:rPr lang="en-US" sz="1200" b="1" dirty="0"/>
              <a:t>s </a:t>
            </a:r>
            <a:r>
              <a:rPr lang="en-US" sz="1200" b="1" spc="-220" dirty="0"/>
              <a:t> </a:t>
            </a:r>
            <a:r>
              <a:rPr lang="en-US" sz="1200" b="1" dirty="0"/>
              <a:t>corpora</a:t>
            </a:r>
            <a:r>
              <a:rPr lang="en-US" sz="1200" b="1" spc="-5" dirty="0"/>
              <a:t>t</a:t>
            </a:r>
            <a:r>
              <a:rPr lang="en-US" sz="1200" b="1" dirty="0"/>
              <a:t>e </a:t>
            </a:r>
            <a:r>
              <a:rPr lang="en-US" sz="1200" b="1" spc="-220" dirty="0"/>
              <a:t> </a:t>
            </a:r>
            <a:r>
              <a:rPr lang="en-US" sz="1200" b="1" dirty="0"/>
              <a:t>social </a:t>
            </a:r>
            <a:r>
              <a:rPr lang="en-US" sz="1200" b="1" spc="-215" dirty="0"/>
              <a:t> </a:t>
            </a:r>
            <a:r>
              <a:rPr lang="en-US" sz="1200" b="1" spc="-10" dirty="0"/>
              <a:t>m</a:t>
            </a:r>
            <a:r>
              <a:rPr lang="en-US" sz="1200" b="1" dirty="0"/>
              <a:t>edia </a:t>
            </a:r>
            <a:r>
              <a:rPr lang="en-US" sz="1200" b="1" spc="-215" dirty="0"/>
              <a:t> </a:t>
            </a:r>
            <a:r>
              <a:rPr lang="en-US" sz="1200" b="1" dirty="0"/>
              <a:t>a</a:t>
            </a:r>
            <a:r>
              <a:rPr lang="en-US" sz="1200" b="1" spc="-10" dirty="0"/>
              <a:t>c</a:t>
            </a:r>
            <a:r>
              <a:rPr lang="en-US" sz="1200" b="1" dirty="0"/>
              <a:t>coun</a:t>
            </a:r>
            <a:r>
              <a:rPr lang="en-US" sz="1200" b="1" spc="-5" dirty="0"/>
              <a:t>t</a:t>
            </a:r>
            <a:r>
              <a:rPr lang="en-US" sz="1200" b="1" dirty="0"/>
              <a:t>(</a:t>
            </a:r>
            <a:r>
              <a:rPr lang="en-US" sz="1200" b="1" spc="-10" dirty="0"/>
              <a:t>s</a:t>
            </a:r>
            <a:r>
              <a:rPr lang="en-US" sz="1200" b="1" dirty="0"/>
              <a:t>) </a:t>
            </a:r>
            <a:r>
              <a:rPr lang="en-US" sz="1200" b="1" spc="-220" dirty="0"/>
              <a:t> </a:t>
            </a:r>
            <a:r>
              <a:rPr lang="en-US" sz="1200" b="1" dirty="0"/>
              <a:t>and </a:t>
            </a:r>
            <a:r>
              <a:rPr lang="en-US" sz="1200" b="1" spc="-215" dirty="0"/>
              <a:t> </a:t>
            </a:r>
            <a:r>
              <a:rPr lang="en-US" sz="1200" b="1" dirty="0"/>
              <a:t>any </a:t>
            </a:r>
            <a:r>
              <a:rPr lang="en-US" sz="1200" b="1" spc="-220" dirty="0"/>
              <a:t> </a:t>
            </a:r>
            <a:r>
              <a:rPr lang="en-US" sz="1200" b="1" dirty="0"/>
              <a:t>re</a:t>
            </a:r>
            <a:r>
              <a:rPr lang="en-US" sz="1200" b="1" spc="-5" dirty="0"/>
              <a:t>l</a:t>
            </a:r>
            <a:r>
              <a:rPr lang="en-US" sz="1200" b="1" dirty="0"/>
              <a:t>a</a:t>
            </a:r>
            <a:r>
              <a:rPr lang="en-US" sz="1200" b="1" spc="-5" dirty="0"/>
              <a:t>t</a:t>
            </a:r>
            <a:r>
              <a:rPr lang="en-US" sz="1200" b="1" dirty="0"/>
              <a:t>ed </a:t>
            </a:r>
            <a:r>
              <a:rPr lang="en-US" sz="1200" b="1" spc="-220" dirty="0"/>
              <a:t> </a:t>
            </a:r>
            <a:r>
              <a:rPr lang="en-US" sz="1200" b="1" dirty="0"/>
              <a:t>pos</a:t>
            </a:r>
            <a:r>
              <a:rPr lang="en-US" sz="1200" b="1" spc="-5" dirty="0"/>
              <a:t>t</a:t>
            </a:r>
            <a:r>
              <a:rPr lang="en-US" sz="1200" b="1" dirty="0"/>
              <a:t>ing</a:t>
            </a:r>
            <a:r>
              <a:rPr lang="en-US" sz="1200" b="1" spc="-10" dirty="0"/>
              <a:t>s</a:t>
            </a:r>
            <a:r>
              <a:rPr lang="en-US" sz="1200" b="1" dirty="0"/>
              <a:t>, </a:t>
            </a:r>
            <a:r>
              <a:rPr lang="en-US" sz="1200" b="1" spc="-220" dirty="0"/>
              <a:t> </a:t>
            </a:r>
            <a:r>
              <a:rPr lang="en-US" sz="1200" b="1" dirty="0"/>
              <a:t>con</a:t>
            </a:r>
            <a:r>
              <a:rPr lang="en-US" sz="1200" b="1" spc="-5" dirty="0"/>
              <a:t>t</a:t>
            </a:r>
            <a:r>
              <a:rPr lang="en-US" sz="1200" b="1" dirty="0"/>
              <a:t>ac</a:t>
            </a:r>
            <a:r>
              <a:rPr lang="en-US" sz="1200" b="1" spc="-5" dirty="0"/>
              <a:t>t</a:t>
            </a:r>
            <a:r>
              <a:rPr lang="en-US" sz="1200" b="1" dirty="0"/>
              <a:t>s, </a:t>
            </a:r>
            <a:r>
              <a:rPr lang="en-US" sz="1200" b="1" spc="-220" dirty="0"/>
              <a:t> </a:t>
            </a:r>
            <a:r>
              <a:rPr lang="en-US" sz="1200" b="1" dirty="0"/>
              <a:t>a</a:t>
            </a:r>
            <a:r>
              <a:rPr lang="en-US" sz="1200" b="1" spc="5" dirty="0"/>
              <a:t>n</a:t>
            </a:r>
            <a:r>
              <a:rPr lang="en-US" sz="1200" b="1" dirty="0"/>
              <a:t>d </a:t>
            </a:r>
            <a:r>
              <a:rPr lang="en-US" sz="1200" b="1" spc="-215" dirty="0"/>
              <a:t> </a:t>
            </a:r>
            <a:r>
              <a:rPr lang="en-US" sz="1200" b="1" dirty="0"/>
              <a:t>o</a:t>
            </a:r>
            <a:r>
              <a:rPr lang="en-US" sz="1200" b="1" spc="-5" dirty="0"/>
              <a:t>t</a:t>
            </a:r>
            <a:r>
              <a:rPr lang="en-US" sz="1200" b="1" dirty="0"/>
              <a:t>her in</a:t>
            </a:r>
            <a:r>
              <a:rPr lang="en-US" sz="1200" b="1" spc="-5" dirty="0"/>
              <a:t>f</a:t>
            </a:r>
            <a:r>
              <a:rPr lang="en-US" sz="1200" b="1" dirty="0"/>
              <a:t>orma</a:t>
            </a:r>
            <a:r>
              <a:rPr lang="en-US" sz="1200" b="1" spc="-5" dirty="0"/>
              <a:t>t</a:t>
            </a:r>
            <a:r>
              <a:rPr lang="en-US" sz="1200" b="1" dirty="0"/>
              <a:t>ion</a:t>
            </a:r>
            <a:r>
              <a:rPr lang="en-US" sz="1200" b="1" spc="-10" dirty="0"/>
              <a:t> </a:t>
            </a:r>
            <a:r>
              <a:rPr lang="en-US" sz="1200" b="1" dirty="0"/>
              <a:t>are</a:t>
            </a:r>
            <a:r>
              <a:rPr lang="en-US" sz="1200" b="1" spc="-10" dirty="0"/>
              <a:t> </a:t>
            </a:r>
            <a:r>
              <a:rPr lang="en-US" sz="1200" b="1" dirty="0"/>
              <a:t>company</a:t>
            </a:r>
            <a:r>
              <a:rPr lang="en-US" sz="1200" b="1" spc="-15" dirty="0"/>
              <a:t> </a:t>
            </a:r>
            <a:r>
              <a:rPr lang="en-US" sz="1200" b="1" dirty="0"/>
              <a:t>proper</a:t>
            </a:r>
            <a:r>
              <a:rPr lang="en-US" sz="1200" b="1" spc="-5" dirty="0"/>
              <a:t>t</a:t>
            </a:r>
            <a:r>
              <a:rPr lang="en-US" sz="1200" b="1" spc="-135" dirty="0"/>
              <a:t>y</a:t>
            </a:r>
            <a:r>
              <a:rPr lang="en-US" sz="1200" b="1" dirty="0"/>
              <a:t>.</a:t>
            </a:r>
          </a:p>
          <a:p>
            <a:pPr marL="241935" marR="5080" indent="-228600">
              <a:lnSpc>
                <a:spcPct val="110000"/>
              </a:lnSpc>
              <a:spcBef>
                <a:spcPts val="1005"/>
              </a:spcBef>
              <a:buFont typeface="+mj-lt"/>
              <a:buAutoNum type="alphaLcPeriod"/>
              <a:tabLst>
                <a:tab pos="242570" algn="l"/>
              </a:tabLst>
            </a:pPr>
            <a:r>
              <a:rPr lang="en-US" sz="1200" b="1" dirty="0"/>
              <a:t>All</a:t>
            </a:r>
            <a:r>
              <a:rPr lang="en-US" sz="1200" b="1" spc="170" dirty="0"/>
              <a:t> </a:t>
            </a:r>
            <a:r>
              <a:rPr lang="en-US" sz="1200" b="1" dirty="0"/>
              <a:t>in</a:t>
            </a:r>
            <a:r>
              <a:rPr lang="en-US" sz="1200" b="1" spc="-5" dirty="0"/>
              <a:t>fo</a:t>
            </a:r>
            <a:r>
              <a:rPr lang="en-US" sz="1200" b="1" dirty="0"/>
              <a:t>rma</a:t>
            </a:r>
            <a:r>
              <a:rPr lang="en-US" sz="1200" b="1" spc="-5" dirty="0"/>
              <a:t>t</a:t>
            </a:r>
            <a:r>
              <a:rPr lang="en-US" sz="1200" b="1" dirty="0"/>
              <a:t>ion</a:t>
            </a:r>
            <a:r>
              <a:rPr lang="en-US" sz="1200" b="1" spc="165" dirty="0"/>
              <a:t> </a:t>
            </a:r>
            <a:r>
              <a:rPr lang="en-US" sz="1200" b="1" dirty="0"/>
              <a:t>rela</a:t>
            </a:r>
            <a:r>
              <a:rPr lang="en-US" sz="1200" b="1" spc="-5" dirty="0"/>
              <a:t>t</a:t>
            </a:r>
            <a:r>
              <a:rPr lang="en-US" sz="1200" b="1" dirty="0"/>
              <a:t>i</a:t>
            </a:r>
            <a:r>
              <a:rPr lang="en-US" sz="1200" b="1" spc="-5" dirty="0"/>
              <a:t>n</a:t>
            </a:r>
            <a:r>
              <a:rPr lang="en-US" sz="1200" b="1" dirty="0"/>
              <a:t>g</a:t>
            </a:r>
            <a:r>
              <a:rPr lang="en-US" sz="1200" b="1" spc="170" dirty="0"/>
              <a:t> </a:t>
            </a:r>
            <a:r>
              <a:rPr lang="en-US" sz="1200" b="1" spc="-5" dirty="0"/>
              <a:t>t</a:t>
            </a:r>
            <a:r>
              <a:rPr lang="en-US" sz="1200" b="1" dirty="0"/>
              <a:t>o</a:t>
            </a:r>
            <a:r>
              <a:rPr lang="en-US" sz="1200" b="1" spc="170" dirty="0"/>
              <a:t> </a:t>
            </a:r>
            <a:r>
              <a:rPr lang="en-US" sz="1200" b="1" dirty="0"/>
              <a:t>a</a:t>
            </a:r>
            <a:r>
              <a:rPr lang="en-US" sz="1200" b="1" spc="-10" dirty="0"/>
              <a:t>n</a:t>
            </a:r>
            <a:r>
              <a:rPr lang="en-US" sz="1200" b="1" dirty="0"/>
              <a:t>y</a:t>
            </a:r>
            <a:r>
              <a:rPr lang="en-US" sz="1200" b="1" spc="170" dirty="0"/>
              <a:t> </a:t>
            </a:r>
            <a:r>
              <a:rPr lang="en-US" sz="1200" b="1" dirty="0"/>
              <a:t>corp</a:t>
            </a:r>
            <a:r>
              <a:rPr lang="en-US" sz="1200" b="1" spc="-5" dirty="0"/>
              <a:t>o</a:t>
            </a:r>
            <a:r>
              <a:rPr lang="en-US" sz="1200" b="1" dirty="0"/>
              <a:t>ra</a:t>
            </a:r>
            <a:r>
              <a:rPr lang="en-US" sz="1200" b="1" spc="-5" dirty="0"/>
              <a:t>t</a:t>
            </a:r>
            <a:r>
              <a:rPr lang="en-US" sz="1200" b="1" dirty="0"/>
              <a:t>e</a:t>
            </a:r>
            <a:r>
              <a:rPr lang="en-US" sz="1200" b="1" spc="170" dirty="0"/>
              <a:t> </a:t>
            </a:r>
            <a:r>
              <a:rPr lang="en-US" sz="1200" b="1" dirty="0"/>
              <a:t>social</a:t>
            </a:r>
            <a:r>
              <a:rPr lang="en-US" sz="1200" b="1" spc="170" dirty="0"/>
              <a:t> </a:t>
            </a:r>
            <a:r>
              <a:rPr lang="en-US" sz="1200" b="1" dirty="0"/>
              <a:t>m</a:t>
            </a:r>
            <a:r>
              <a:rPr lang="en-US" sz="1200" b="1" spc="-5" dirty="0"/>
              <a:t>e</a:t>
            </a:r>
            <a:r>
              <a:rPr lang="en-US" sz="1200" b="1" dirty="0"/>
              <a:t>dia</a:t>
            </a:r>
            <a:r>
              <a:rPr lang="en-US" sz="1200" b="1" spc="170" dirty="0"/>
              <a:t> </a:t>
            </a:r>
            <a:r>
              <a:rPr lang="en-US" sz="1200" b="1" dirty="0"/>
              <a:t>ac</a:t>
            </a:r>
            <a:r>
              <a:rPr lang="en-US" sz="1200" b="1" spc="-10" dirty="0"/>
              <a:t>c</a:t>
            </a:r>
            <a:r>
              <a:rPr lang="en-US" sz="1200" b="1" dirty="0"/>
              <a:t>oun</a:t>
            </a:r>
            <a:r>
              <a:rPr lang="en-US" sz="1200" b="1" spc="-5" dirty="0"/>
              <a:t>t</a:t>
            </a:r>
            <a:r>
              <a:rPr lang="en-US" sz="1200" b="1" dirty="0"/>
              <a:t>,</a:t>
            </a:r>
            <a:r>
              <a:rPr lang="en-US" sz="1200" b="1" spc="165" dirty="0"/>
              <a:t> </a:t>
            </a:r>
            <a:r>
              <a:rPr lang="en-US" sz="1200" b="1" dirty="0"/>
              <a:t>i</a:t>
            </a:r>
            <a:r>
              <a:rPr lang="en-US" sz="1200" b="1" spc="-5" dirty="0"/>
              <a:t>n</a:t>
            </a:r>
            <a:r>
              <a:rPr lang="en-US" sz="1200" b="1" dirty="0"/>
              <a:t>clud</a:t>
            </a:r>
            <a:r>
              <a:rPr lang="en-US" sz="1200" b="1" spc="-5" dirty="0"/>
              <a:t>i</a:t>
            </a:r>
            <a:r>
              <a:rPr lang="en-US" sz="1200" b="1" dirty="0"/>
              <a:t>ng</a:t>
            </a:r>
            <a:r>
              <a:rPr lang="en-US" sz="1200" b="1" spc="165" dirty="0"/>
              <a:t> </a:t>
            </a:r>
            <a:r>
              <a:rPr lang="en-US" sz="1200" b="1" spc="-5" dirty="0"/>
              <a:t>t</a:t>
            </a:r>
            <a:r>
              <a:rPr lang="en-US" sz="1200" b="1" dirty="0"/>
              <a:t>he</a:t>
            </a:r>
            <a:r>
              <a:rPr lang="en-US" sz="1200" b="1" spc="170" dirty="0"/>
              <a:t> </a:t>
            </a:r>
            <a:r>
              <a:rPr lang="en-US" sz="1200" b="1" dirty="0"/>
              <a:t>l</a:t>
            </a:r>
            <a:r>
              <a:rPr lang="en-US" sz="1200" b="1" spc="-10" dirty="0"/>
              <a:t>o</a:t>
            </a:r>
            <a:r>
              <a:rPr lang="en-US" sz="1200" b="1" dirty="0"/>
              <a:t>g-in</a:t>
            </a:r>
            <a:r>
              <a:rPr lang="en-US" sz="1200" b="1" spc="170" dirty="0"/>
              <a:t> </a:t>
            </a:r>
            <a:r>
              <a:rPr lang="en-US" sz="1200" b="1" dirty="0"/>
              <a:t>c</a:t>
            </a:r>
            <a:r>
              <a:rPr lang="en-US" sz="1200" b="1" spc="-10" dirty="0"/>
              <a:t>r</a:t>
            </a:r>
            <a:r>
              <a:rPr lang="en-US" sz="1200" b="1" dirty="0"/>
              <a:t>eden</a:t>
            </a:r>
            <a:r>
              <a:rPr lang="en-US" sz="1200" b="1" spc="-5" dirty="0"/>
              <a:t>tia</a:t>
            </a:r>
            <a:r>
              <a:rPr lang="en-US" sz="1200" b="1" dirty="0"/>
              <a:t>ls</a:t>
            </a:r>
            <a:r>
              <a:rPr lang="en-US" sz="1200" b="1" spc="165" dirty="0"/>
              <a:t> </a:t>
            </a:r>
            <a:r>
              <a:rPr lang="en-US" sz="1200" b="1" dirty="0"/>
              <a:t>and any</a:t>
            </a:r>
            <a:r>
              <a:rPr lang="en-US" sz="1200" b="1" spc="35" dirty="0"/>
              <a:t> </a:t>
            </a:r>
            <a:r>
              <a:rPr lang="en-US" sz="1200" b="1" dirty="0"/>
              <a:t>con</a:t>
            </a:r>
            <a:r>
              <a:rPr lang="en-US" sz="1200" b="1" spc="-5" dirty="0"/>
              <a:t>f</a:t>
            </a:r>
            <a:r>
              <a:rPr lang="en-US" sz="1200" b="1" dirty="0"/>
              <a:t>iden</a:t>
            </a:r>
            <a:r>
              <a:rPr lang="en-US" sz="1200" b="1" spc="-5" dirty="0"/>
              <a:t>ti</a:t>
            </a:r>
            <a:r>
              <a:rPr lang="en-US" sz="1200" b="1" dirty="0"/>
              <a:t>al</a:t>
            </a:r>
            <a:r>
              <a:rPr lang="en-US" sz="1200" b="1" spc="35" dirty="0"/>
              <a:t> </a:t>
            </a:r>
            <a:r>
              <a:rPr lang="en-US" sz="1200" b="1" dirty="0"/>
              <a:t>or</a:t>
            </a:r>
            <a:r>
              <a:rPr lang="en-US" sz="1200" b="1" spc="35" dirty="0"/>
              <a:t> </a:t>
            </a:r>
            <a:r>
              <a:rPr lang="en-US" sz="1200" b="1" dirty="0"/>
              <a:t>proprie</a:t>
            </a:r>
            <a:r>
              <a:rPr lang="en-US" sz="1200" b="1" spc="-5" dirty="0"/>
              <a:t>t</a:t>
            </a:r>
            <a:r>
              <a:rPr lang="en-US" sz="1200" b="1" dirty="0"/>
              <a:t>a</a:t>
            </a:r>
            <a:r>
              <a:rPr lang="en-US" sz="1200" b="1" spc="-10" dirty="0"/>
              <a:t>r</a:t>
            </a:r>
            <a:r>
              <a:rPr lang="en-US" sz="1200" b="1" dirty="0"/>
              <a:t>y</a:t>
            </a:r>
            <a:r>
              <a:rPr lang="en-US" sz="1200" b="1" spc="35" dirty="0"/>
              <a:t> </a:t>
            </a:r>
            <a:r>
              <a:rPr lang="en-US" sz="1200" b="1" dirty="0"/>
              <a:t>in</a:t>
            </a:r>
            <a:r>
              <a:rPr lang="en-US" sz="1200" b="1" spc="-5" dirty="0"/>
              <a:t>f</a:t>
            </a:r>
            <a:r>
              <a:rPr lang="en-US" sz="1200" b="1" dirty="0"/>
              <a:t>orma</a:t>
            </a:r>
            <a:r>
              <a:rPr lang="en-US" sz="1200" b="1" spc="-5" dirty="0"/>
              <a:t>t</a:t>
            </a:r>
            <a:r>
              <a:rPr lang="en-US" sz="1200" b="1" dirty="0"/>
              <a:t>ion,</a:t>
            </a:r>
            <a:r>
              <a:rPr lang="en-US" sz="1200" b="1" spc="25" dirty="0"/>
              <a:t> </a:t>
            </a:r>
            <a:r>
              <a:rPr lang="en-US" sz="1200" b="1" dirty="0"/>
              <a:t>must</a:t>
            </a:r>
            <a:r>
              <a:rPr lang="en-US" sz="1200" b="1" spc="35" dirty="0"/>
              <a:t> </a:t>
            </a:r>
            <a:r>
              <a:rPr lang="en-US" sz="1200" b="1" spc="5" dirty="0"/>
              <a:t>b</a:t>
            </a:r>
            <a:r>
              <a:rPr lang="en-US" sz="1200" b="1" dirty="0"/>
              <a:t>e</a:t>
            </a:r>
            <a:r>
              <a:rPr lang="en-US" sz="1200" b="1" spc="40" dirty="0"/>
              <a:t> </a:t>
            </a:r>
            <a:r>
              <a:rPr lang="en-US" sz="1200" b="1" dirty="0"/>
              <a:t>re</a:t>
            </a:r>
            <a:r>
              <a:rPr lang="en-US" sz="1200" b="1" spc="-5" dirty="0"/>
              <a:t>t</a:t>
            </a:r>
            <a:r>
              <a:rPr lang="en-US" sz="1200" b="1" dirty="0"/>
              <a:t>urned</a:t>
            </a:r>
            <a:r>
              <a:rPr lang="en-US" sz="1200" b="1" spc="35" dirty="0"/>
              <a:t> </a:t>
            </a:r>
            <a:r>
              <a:rPr lang="en-US" sz="1200" b="1" dirty="0"/>
              <a:t>at</a:t>
            </a:r>
            <a:r>
              <a:rPr lang="en-US" sz="1200" b="1" spc="35" dirty="0"/>
              <a:t> </a:t>
            </a:r>
            <a:r>
              <a:rPr lang="en-US" sz="1200" b="1" dirty="0"/>
              <a:t>the</a:t>
            </a:r>
            <a:r>
              <a:rPr lang="en-US" sz="1200" b="1" spc="35" dirty="0"/>
              <a:t> </a:t>
            </a:r>
            <a:r>
              <a:rPr lang="en-US" sz="1200" b="1" dirty="0"/>
              <a:t>end</a:t>
            </a:r>
            <a:r>
              <a:rPr lang="en-US" sz="1200" b="1" spc="35" dirty="0"/>
              <a:t> </a:t>
            </a:r>
            <a:r>
              <a:rPr lang="en-US" sz="1200" b="1" dirty="0"/>
              <a:t>of</a:t>
            </a:r>
            <a:r>
              <a:rPr lang="en-US" sz="1200" b="1" spc="35" dirty="0"/>
              <a:t> </a:t>
            </a:r>
            <a:r>
              <a:rPr lang="en-US" sz="1200" b="1" dirty="0"/>
              <a:t>employment</a:t>
            </a:r>
            <a:r>
              <a:rPr lang="en-US" sz="1200" b="1" spc="25" dirty="0"/>
              <a:t> </a:t>
            </a:r>
            <a:r>
              <a:rPr lang="en-US" sz="1200" b="1" dirty="0"/>
              <a:t>and</a:t>
            </a:r>
            <a:r>
              <a:rPr lang="en-US" sz="1200" b="1" spc="35" dirty="0"/>
              <a:t> </a:t>
            </a:r>
            <a:r>
              <a:rPr lang="en-US" sz="1200" b="1" dirty="0"/>
              <a:t>may</a:t>
            </a:r>
            <a:r>
              <a:rPr lang="en-US" sz="1200" b="1" spc="40" dirty="0"/>
              <a:t> </a:t>
            </a:r>
            <a:r>
              <a:rPr lang="en-US" sz="1200" b="1" spc="-10" dirty="0"/>
              <a:t>not </a:t>
            </a:r>
            <a:r>
              <a:rPr lang="en-US" sz="1200" b="1" dirty="0"/>
              <a:t>be</a:t>
            </a:r>
            <a:r>
              <a:rPr lang="en-US" sz="1200" b="1" spc="-5" dirty="0"/>
              <a:t> </a:t>
            </a:r>
            <a:r>
              <a:rPr lang="en-US" sz="1200" b="1" dirty="0"/>
              <a:t>changed</a:t>
            </a:r>
            <a:r>
              <a:rPr lang="en-US" sz="1200" b="1" spc="-20" dirty="0"/>
              <a:t> </a:t>
            </a:r>
            <a:r>
              <a:rPr lang="en-US" sz="1200" b="1" dirty="0"/>
              <a:t>wi</a:t>
            </a:r>
            <a:r>
              <a:rPr lang="en-US" sz="1200" b="1" spc="-5" dirty="0"/>
              <a:t>t</a:t>
            </a:r>
            <a:r>
              <a:rPr lang="en-US" sz="1200" b="1" dirty="0"/>
              <a:t>hout</a:t>
            </a:r>
            <a:r>
              <a:rPr lang="en-US" sz="1200" b="1" spc="-15" dirty="0"/>
              <a:t> </a:t>
            </a:r>
            <a:r>
              <a:rPr lang="en-US" sz="1200" b="1" dirty="0"/>
              <a:t>express</a:t>
            </a:r>
            <a:r>
              <a:rPr lang="en-US" sz="1200" b="1" spc="-5" dirty="0"/>
              <a:t> </a:t>
            </a:r>
            <a:r>
              <a:rPr lang="en-US" sz="1200" b="1" dirty="0"/>
              <a:t>au</a:t>
            </a:r>
            <a:r>
              <a:rPr lang="en-US" sz="1200" b="1" spc="-5" dirty="0"/>
              <a:t>t</a:t>
            </a:r>
            <a:r>
              <a:rPr lang="en-US" sz="1200" b="1" dirty="0"/>
              <a:t>hori</a:t>
            </a:r>
            <a:r>
              <a:rPr lang="en-US" sz="1200" b="1" spc="-5" dirty="0"/>
              <a:t>z</a:t>
            </a:r>
            <a:r>
              <a:rPr lang="en-US" sz="1200" b="1" dirty="0"/>
              <a:t>a</a:t>
            </a:r>
            <a:r>
              <a:rPr lang="en-US" sz="1200" b="1" spc="-5" dirty="0"/>
              <a:t>t</a:t>
            </a:r>
            <a:r>
              <a:rPr lang="en-US" sz="1200" b="1" dirty="0"/>
              <a:t>ion.</a:t>
            </a:r>
          </a:p>
          <a:p>
            <a:pPr marL="241935" marR="5715" indent="-228600">
              <a:lnSpc>
                <a:spcPct val="110000"/>
              </a:lnSpc>
              <a:spcBef>
                <a:spcPts val="1000"/>
              </a:spcBef>
              <a:buFont typeface="+mj-lt"/>
              <a:buAutoNum type="alphaLcPeriod"/>
              <a:tabLst>
                <a:tab pos="242570" algn="l"/>
              </a:tabLst>
            </a:pPr>
            <a:r>
              <a:rPr lang="en-US" sz="1200" b="1" dirty="0"/>
              <a:t>Perso</a:t>
            </a:r>
            <a:r>
              <a:rPr lang="en-US" sz="1200" b="1" spc="-5" dirty="0"/>
              <a:t>n</a:t>
            </a:r>
            <a:r>
              <a:rPr lang="en-US" sz="1200" b="1" dirty="0"/>
              <a:t>al</a:t>
            </a:r>
            <a:r>
              <a:rPr lang="en-US" sz="1200" b="1" spc="165" dirty="0"/>
              <a:t> </a:t>
            </a:r>
            <a:r>
              <a:rPr lang="en-US" sz="1200" b="1" dirty="0"/>
              <a:t>soc</a:t>
            </a:r>
            <a:r>
              <a:rPr lang="en-US" sz="1200" b="1" spc="-5" dirty="0"/>
              <a:t>i</a:t>
            </a:r>
            <a:r>
              <a:rPr lang="en-US" sz="1200" b="1" dirty="0"/>
              <a:t>al</a:t>
            </a:r>
            <a:r>
              <a:rPr lang="en-US" sz="1200" b="1" spc="165" dirty="0"/>
              <a:t> </a:t>
            </a:r>
            <a:r>
              <a:rPr lang="en-US" sz="1200" b="1" dirty="0"/>
              <a:t>med</a:t>
            </a:r>
            <a:r>
              <a:rPr lang="en-US" sz="1200" b="1" spc="-5" dirty="0"/>
              <a:t>i</a:t>
            </a:r>
            <a:r>
              <a:rPr lang="en-US" sz="1200" b="1" dirty="0"/>
              <a:t>a</a:t>
            </a:r>
            <a:r>
              <a:rPr lang="en-US" sz="1200" b="1" spc="165" dirty="0"/>
              <a:t> </a:t>
            </a:r>
            <a:r>
              <a:rPr lang="en-US" sz="1200" b="1" dirty="0"/>
              <a:t>ac</a:t>
            </a:r>
            <a:r>
              <a:rPr lang="en-US" sz="1200" b="1" spc="-5" dirty="0"/>
              <a:t>co</a:t>
            </a:r>
            <a:r>
              <a:rPr lang="en-US" sz="1200" b="1" dirty="0"/>
              <a:t>un</a:t>
            </a:r>
            <a:r>
              <a:rPr lang="en-US" sz="1200" b="1" spc="-5" dirty="0"/>
              <a:t>t</a:t>
            </a:r>
            <a:r>
              <a:rPr lang="en-US" sz="1200" b="1" dirty="0"/>
              <a:t>s</a:t>
            </a:r>
            <a:r>
              <a:rPr lang="en-US" sz="1200" b="1" spc="160" dirty="0"/>
              <a:t> </a:t>
            </a:r>
            <a:r>
              <a:rPr lang="en-US" sz="1200" b="1" spc="-5" dirty="0"/>
              <a:t>t</a:t>
            </a:r>
            <a:r>
              <a:rPr lang="en-US" sz="1200" b="1" dirty="0"/>
              <a:t>hat</a:t>
            </a:r>
            <a:r>
              <a:rPr lang="en-US" sz="1200" b="1" spc="160" dirty="0"/>
              <a:t> </a:t>
            </a:r>
            <a:r>
              <a:rPr lang="en-US" sz="1200" b="1" dirty="0"/>
              <a:t>are</a:t>
            </a:r>
            <a:r>
              <a:rPr lang="en-US" sz="1200" b="1" spc="165" dirty="0"/>
              <a:t> </a:t>
            </a:r>
            <a:r>
              <a:rPr lang="en-US" sz="1200" b="1" dirty="0"/>
              <a:t>crea</a:t>
            </a:r>
            <a:r>
              <a:rPr lang="en-US" sz="1200" b="1" spc="-5" dirty="0"/>
              <a:t>t</a:t>
            </a:r>
            <a:r>
              <a:rPr lang="en-US" sz="1200" b="1" dirty="0"/>
              <a:t>ed</a:t>
            </a:r>
            <a:r>
              <a:rPr lang="en-US" sz="1200" b="1" spc="155" dirty="0"/>
              <a:t> </a:t>
            </a:r>
            <a:r>
              <a:rPr lang="en-US" sz="1200" b="1" dirty="0"/>
              <a:t>and</a:t>
            </a:r>
            <a:r>
              <a:rPr lang="en-US" sz="1200" b="1" spc="-5" dirty="0"/>
              <a:t>/</a:t>
            </a:r>
            <a:r>
              <a:rPr lang="en-US" sz="1200" b="1" dirty="0"/>
              <a:t>or</a:t>
            </a:r>
            <a:r>
              <a:rPr lang="en-US" sz="1200" b="1" spc="155" dirty="0"/>
              <a:t> </a:t>
            </a:r>
            <a:r>
              <a:rPr lang="en-US" sz="1200" b="1" dirty="0"/>
              <a:t>main</a:t>
            </a:r>
            <a:r>
              <a:rPr lang="en-US" sz="1200" b="1" spc="-5" dirty="0"/>
              <a:t>ta</a:t>
            </a:r>
            <a:r>
              <a:rPr lang="en-US" sz="1200" b="1" dirty="0"/>
              <a:t>ined</a:t>
            </a:r>
            <a:r>
              <a:rPr lang="en-US" sz="1200" b="1" spc="165" dirty="0"/>
              <a:t> </a:t>
            </a:r>
            <a:r>
              <a:rPr lang="en-US" sz="1200" b="1" spc="-5" dirty="0"/>
              <a:t>f</a:t>
            </a:r>
            <a:r>
              <a:rPr lang="en-US" sz="1200" b="1" spc="-10" dirty="0"/>
              <a:t>o</a:t>
            </a:r>
            <a:r>
              <a:rPr lang="en-US" sz="1200" b="1" dirty="0"/>
              <a:t>r</a:t>
            </a:r>
            <a:r>
              <a:rPr lang="en-US" sz="1200" b="1" spc="165" dirty="0"/>
              <a:t> </a:t>
            </a:r>
            <a:r>
              <a:rPr lang="en-US" sz="1200" b="1" dirty="0"/>
              <a:t>compan</a:t>
            </a:r>
            <a:r>
              <a:rPr lang="en-US" sz="1200" b="1" spc="-5" dirty="0"/>
              <a:t>y</a:t>
            </a:r>
            <a:r>
              <a:rPr lang="en-US" sz="1200" b="1" dirty="0"/>
              <a:t>-re</a:t>
            </a:r>
            <a:r>
              <a:rPr lang="en-US" sz="1200" b="1" spc="-5" dirty="0"/>
              <a:t>l</a:t>
            </a:r>
            <a:r>
              <a:rPr lang="en-US" sz="1200" b="1" dirty="0"/>
              <a:t>a</a:t>
            </a:r>
            <a:r>
              <a:rPr lang="en-US" sz="1200" b="1" spc="-5" dirty="0"/>
              <a:t>t</a:t>
            </a:r>
            <a:r>
              <a:rPr lang="en-US" sz="1200" b="1" dirty="0"/>
              <a:t>ed</a:t>
            </a:r>
            <a:r>
              <a:rPr lang="en-US" sz="1200" b="1" spc="165" dirty="0"/>
              <a:t> </a:t>
            </a:r>
            <a:r>
              <a:rPr lang="en-US" sz="1200" b="1" spc="-5" dirty="0"/>
              <a:t>p</a:t>
            </a:r>
            <a:r>
              <a:rPr lang="en-US" sz="1200" b="1" dirty="0"/>
              <a:t>urpos</a:t>
            </a:r>
            <a:r>
              <a:rPr lang="en-US" sz="1200" b="1" spc="-5" dirty="0"/>
              <a:t>e</a:t>
            </a:r>
            <a:r>
              <a:rPr lang="en-US" sz="1200" b="1" dirty="0"/>
              <a:t>s are</a:t>
            </a:r>
            <a:r>
              <a:rPr lang="en-US" sz="1200" b="1" spc="-5" dirty="0"/>
              <a:t> </a:t>
            </a:r>
            <a:r>
              <a:rPr lang="en-US" sz="1200" b="1" dirty="0"/>
              <a:t>company</a:t>
            </a:r>
            <a:r>
              <a:rPr lang="en-US" sz="1200" b="1" spc="-15" dirty="0"/>
              <a:t> </a:t>
            </a:r>
            <a:r>
              <a:rPr lang="en-US" sz="1200" b="1" dirty="0"/>
              <a:t>proper</a:t>
            </a:r>
            <a:r>
              <a:rPr lang="en-US" sz="1200" b="1" spc="-5" dirty="0"/>
              <a:t>t</a:t>
            </a:r>
            <a:r>
              <a:rPr lang="en-US" sz="1200" b="1" spc="-135" dirty="0"/>
              <a:t>y</a:t>
            </a:r>
            <a:r>
              <a:rPr lang="en-US" sz="1200" b="1" dirty="0"/>
              <a:t>,</a:t>
            </a:r>
            <a:r>
              <a:rPr lang="en-US" sz="1200" b="1" spc="-15" dirty="0"/>
              <a:t> </a:t>
            </a:r>
            <a:r>
              <a:rPr lang="en-US" sz="1200" b="1" dirty="0"/>
              <a:t>including</a:t>
            </a:r>
            <a:r>
              <a:rPr lang="en-US" sz="1200" b="1" spc="-15" dirty="0"/>
              <a:t> </a:t>
            </a:r>
            <a:r>
              <a:rPr lang="en-US" sz="1200" b="1" dirty="0"/>
              <a:t>any</a:t>
            </a:r>
            <a:r>
              <a:rPr lang="en-US" sz="1200" b="1" spc="-10" dirty="0"/>
              <a:t> </a:t>
            </a:r>
            <a:r>
              <a:rPr lang="en-US" sz="1200" b="1" dirty="0"/>
              <a:t>compan</a:t>
            </a:r>
            <a:r>
              <a:rPr lang="en-US" sz="1200" b="1" spc="-5" dirty="0"/>
              <a:t>y</a:t>
            </a:r>
            <a:r>
              <a:rPr lang="en-US" sz="1200" b="1" dirty="0"/>
              <a:t>-rela</a:t>
            </a:r>
            <a:r>
              <a:rPr lang="en-US" sz="1200" b="1" spc="-5" dirty="0"/>
              <a:t>t</a:t>
            </a:r>
            <a:r>
              <a:rPr lang="en-US" sz="1200" b="1" dirty="0"/>
              <a:t>ed</a:t>
            </a:r>
            <a:r>
              <a:rPr lang="en-US" sz="1200" b="1" spc="-15" dirty="0"/>
              <a:t> </a:t>
            </a:r>
            <a:r>
              <a:rPr lang="en-US" sz="1200" b="1" dirty="0"/>
              <a:t>pos</a:t>
            </a:r>
            <a:r>
              <a:rPr lang="en-US" sz="1200" b="1" spc="-5" dirty="0"/>
              <a:t>t</a:t>
            </a:r>
            <a:r>
              <a:rPr lang="en-US" sz="1200" b="1" dirty="0"/>
              <a:t>ings,</a:t>
            </a:r>
            <a:r>
              <a:rPr lang="en-US" sz="1200" b="1" spc="-15" dirty="0"/>
              <a:t> </a:t>
            </a:r>
            <a:r>
              <a:rPr lang="en-US" sz="1200" b="1" dirty="0"/>
              <a:t>con</a:t>
            </a:r>
            <a:r>
              <a:rPr lang="en-US" sz="1200" b="1" spc="-5" dirty="0"/>
              <a:t>t</a:t>
            </a:r>
            <a:r>
              <a:rPr lang="en-US" sz="1200" b="1" dirty="0"/>
              <a:t>ac</a:t>
            </a:r>
            <a:r>
              <a:rPr lang="en-US" sz="1200" b="1" spc="-5" dirty="0"/>
              <a:t>t</a:t>
            </a:r>
            <a:r>
              <a:rPr lang="en-US" sz="1200" b="1" dirty="0"/>
              <a:t>s, or</a:t>
            </a:r>
            <a:r>
              <a:rPr lang="en-US" sz="1200" b="1" spc="-5" dirty="0"/>
              <a:t> </a:t>
            </a:r>
            <a:r>
              <a:rPr lang="en-US" sz="1200" b="1" dirty="0"/>
              <a:t>o</a:t>
            </a:r>
            <a:r>
              <a:rPr lang="en-US" sz="1200" b="1" spc="-5" dirty="0"/>
              <a:t>t</a:t>
            </a:r>
            <a:r>
              <a:rPr lang="en-US" sz="1200" b="1" dirty="0"/>
              <a:t>her</a:t>
            </a:r>
            <a:r>
              <a:rPr lang="en-US" sz="1200" b="1" spc="-10" dirty="0"/>
              <a:t> </a:t>
            </a:r>
            <a:r>
              <a:rPr lang="en-US" sz="1200" b="1" dirty="0"/>
              <a:t>in</a:t>
            </a:r>
            <a:r>
              <a:rPr lang="en-US" sz="1200" b="1" spc="-5" dirty="0"/>
              <a:t>f</a:t>
            </a:r>
            <a:r>
              <a:rPr lang="en-US" sz="1200" b="1" dirty="0"/>
              <a:t>orma</a:t>
            </a:r>
            <a:r>
              <a:rPr lang="en-US" sz="1200" b="1" spc="-5" dirty="0"/>
              <a:t>t</a:t>
            </a:r>
            <a:r>
              <a:rPr lang="en-US" sz="1200" b="1" dirty="0"/>
              <a:t>ion.</a:t>
            </a:r>
          </a:p>
          <a:p>
            <a:pPr marL="241935" marR="5080" indent="-228600">
              <a:lnSpc>
                <a:spcPct val="110000"/>
              </a:lnSpc>
              <a:spcBef>
                <a:spcPts val="1005"/>
              </a:spcBef>
              <a:buFont typeface="+mj-lt"/>
              <a:buAutoNum type="alphaLcPeriod"/>
              <a:tabLst>
                <a:tab pos="242570" algn="l"/>
              </a:tabLst>
            </a:pPr>
            <a:r>
              <a:rPr lang="en-US" sz="1200" b="1" dirty="0"/>
              <a:t>At</a:t>
            </a:r>
            <a:r>
              <a:rPr lang="en-US" sz="1200" b="1" spc="220" dirty="0"/>
              <a:t> </a:t>
            </a:r>
            <a:r>
              <a:rPr lang="en-US" sz="1200" b="1" spc="-5" dirty="0"/>
              <a:t>t</a:t>
            </a:r>
            <a:r>
              <a:rPr lang="en-US" sz="1200" b="1" dirty="0"/>
              <a:t>he</a:t>
            </a:r>
            <a:r>
              <a:rPr lang="en-US" sz="1200" b="1" spc="225" dirty="0"/>
              <a:t> </a:t>
            </a:r>
            <a:r>
              <a:rPr lang="en-US" sz="1200" b="1" dirty="0"/>
              <a:t>end</a:t>
            </a:r>
            <a:r>
              <a:rPr lang="en-US" sz="1200" b="1" spc="225" dirty="0"/>
              <a:t> </a:t>
            </a:r>
            <a:r>
              <a:rPr lang="en-US" sz="1200" b="1" dirty="0"/>
              <a:t>of</a:t>
            </a:r>
            <a:r>
              <a:rPr lang="en-US" sz="1200" b="1" spc="215" dirty="0"/>
              <a:t> </a:t>
            </a:r>
            <a:r>
              <a:rPr lang="en-US" sz="1200" b="1" spc="-5" dirty="0"/>
              <a:t>t</a:t>
            </a:r>
            <a:r>
              <a:rPr lang="en-US" sz="1200" b="1" dirty="0"/>
              <a:t>heir</a:t>
            </a:r>
            <a:r>
              <a:rPr lang="en-US" sz="1200" b="1" spc="225" dirty="0"/>
              <a:t> </a:t>
            </a:r>
            <a:r>
              <a:rPr lang="en-US" sz="1200" b="1" spc="-5" dirty="0"/>
              <a:t>e</a:t>
            </a:r>
            <a:r>
              <a:rPr lang="en-US" sz="1200" b="1" dirty="0"/>
              <a:t>mplo</a:t>
            </a:r>
            <a:r>
              <a:rPr lang="en-US" sz="1200" b="1" spc="-10" dirty="0"/>
              <a:t>y</a:t>
            </a:r>
            <a:r>
              <a:rPr lang="en-US" sz="1200" b="1" dirty="0"/>
              <a:t>men</a:t>
            </a:r>
            <a:r>
              <a:rPr lang="en-US" sz="1200" b="1" spc="-5" dirty="0"/>
              <a:t>t</a:t>
            </a:r>
            <a:r>
              <a:rPr lang="en-US" sz="1200" b="1" dirty="0"/>
              <a:t>,</a:t>
            </a:r>
            <a:r>
              <a:rPr lang="en-US" sz="1200" b="1" spc="220" dirty="0"/>
              <a:t> </a:t>
            </a:r>
            <a:r>
              <a:rPr lang="en-US" sz="1200" b="1" dirty="0"/>
              <a:t>emplo</a:t>
            </a:r>
            <a:r>
              <a:rPr lang="en-US" sz="1200" b="1" spc="-10" dirty="0"/>
              <a:t>y</a:t>
            </a:r>
            <a:r>
              <a:rPr lang="en-US" sz="1200" b="1" dirty="0"/>
              <a:t>ees</a:t>
            </a:r>
            <a:r>
              <a:rPr lang="en-US" sz="1200" b="1" spc="220" dirty="0"/>
              <a:t> </a:t>
            </a:r>
            <a:r>
              <a:rPr lang="en-US" sz="1200" b="1" dirty="0"/>
              <a:t>m</a:t>
            </a:r>
            <a:r>
              <a:rPr lang="en-US" sz="1200" b="1" spc="-5" dirty="0"/>
              <a:t>u</a:t>
            </a:r>
            <a:r>
              <a:rPr lang="en-US" sz="1200" b="1" dirty="0"/>
              <a:t>st</a:t>
            </a:r>
            <a:r>
              <a:rPr lang="en-US" sz="1200" b="1" spc="220" dirty="0"/>
              <a:t> </a:t>
            </a:r>
            <a:r>
              <a:rPr lang="en-US" sz="1200" b="1" dirty="0"/>
              <a:t>re</a:t>
            </a:r>
            <a:r>
              <a:rPr lang="en-US" sz="1200" b="1" spc="-5" dirty="0"/>
              <a:t>t</a:t>
            </a:r>
            <a:r>
              <a:rPr lang="en-US" sz="1200" b="1" dirty="0"/>
              <a:t>urn</a:t>
            </a:r>
            <a:r>
              <a:rPr lang="en-US" sz="1200" b="1" spc="225" dirty="0"/>
              <a:t> </a:t>
            </a:r>
            <a:r>
              <a:rPr lang="en-US" sz="1200" b="1" dirty="0"/>
              <a:t>all</a:t>
            </a:r>
            <a:r>
              <a:rPr lang="en-US" sz="1200" b="1" spc="220" dirty="0"/>
              <a:t> </a:t>
            </a:r>
            <a:r>
              <a:rPr lang="en-US" sz="1200" b="1" dirty="0"/>
              <a:t>i</a:t>
            </a:r>
            <a:r>
              <a:rPr lang="en-US" sz="1200" b="1" spc="-5" dirty="0"/>
              <a:t>nf</a:t>
            </a:r>
            <a:r>
              <a:rPr lang="en-US" sz="1200" b="1" dirty="0"/>
              <a:t>orma</a:t>
            </a:r>
            <a:r>
              <a:rPr lang="en-US" sz="1200" b="1" spc="-5" dirty="0"/>
              <a:t>t</a:t>
            </a:r>
            <a:r>
              <a:rPr lang="en-US" sz="1200" b="1" dirty="0"/>
              <a:t>ion</a:t>
            </a:r>
            <a:r>
              <a:rPr lang="en-US" sz="1200" b="1" spc="225" dirty="0"/>
              <a:t> </a:t>
            </a:r>
            <a:r>
              <a:rPr lang="en-US" sz="1200" b="1" dirty="0"/>
              <a:t>re</a:t>
            </a:r>
            <a:r>
              <a:rPr lang="en-US" sz="1200" b="1" spc="-5" dirty="0"/>
              <a:t>lat</a:t>
            </a:r>
            <a:r>
              <a:rPr lang="en-US" sz="1200" b="1" dirty="0"/>
              <a:t>ing</a:t>
            </a:r>
            <a:r>
              <a:rPr lang="en-US" sz="1200" b="1" spc="225" dirty="0"/>
              <a:t> </a:t>
            </a:r>
            <a:r>
              <a:rPr lang="en-US" sz="1200" b="1" spc="-5" dirty="0"/>
              <a:t>t</a:t>
            </a:r>
            <a:r>
              <a:rPr lang="en-US" sz="1200" b="1" dirty="0"/>
              <a:t>o</a:t>
            </a:r>
            <a:r>
              <a:rPr lang="en-US" sz="1200" b="1" spc="215" dirty="0"/>
              <a:t> </a:t>
            </a:r>
            <a:r>
              <a:rPr lang="en-US" sz="1200" b="1" dirty="0"/>
              <a:t>perso</a:t>
            </a:r>
            <a:r>
              <a:rPr lang="en-US" sz="1200" b="1" spc="-5" dirty="0"/>
              <a:t>n</a:t>
            </a:r>
            <a:r>
              <a:rPr lang="en-US" sz="1200" b="1" dirty="0"/>
              <a:t>al</a:t>
            </a:r>
            <a:r>
              <a:rPr lang="en-US" sz="1200" b="1" spc="225" dirty="0"/>
              <a:t> </a:t>
            </a:r>
            <a:r>
              <a:rPr lang="en-US" sz="1200" b="1" dirty="0"/>
              <a:t>s</a:t>
            </a:r>
            <a:r>
              <a:rPr lang="en-US" sz="1200" b="1" spc="-10" dirty="0"/>
              <a:t>oc</a:t>
            </a:r>
            <a:r>
              <a:rPr lang="en-US" sz="1200" b="1" spc="-5" dirty="0"/>
              <a:t>i</a:t>
            </a:r>
            <a:r>
              <a:rPr lang="en-US" sz="1200" b="1" spc="-10" dirty="0"/>
              <a:t>al </a:t>
            </a:r>
            <a:r>
              <a:rPr lang="en-US" sz="1200" b="1" dirty="0"/>
              <a:t>media </a:t>
            </a:r>
            <a:r>
              <a:rPr lang="en-US" sz="1200" b="1" spc="-200" dirty="0"/>
              <a:t> </a:t>
            </a:r>
            <a:r>
              <a:rPr lang="en-US" sz="1200" b="1" dirty="0"/>
              <a:t>accou</a:t>
            </a:r>
            <a:r>
              <a:rPr lang="en-US" sz="1200" b="1" spc="-5" dirty="0"/>
              <a:t>nt</a:t>
            </a:r>
            <a:r>
              <a:rPr lang="en-US" sz="1200" b="1" dirty="0"/>
              <a:t>s </a:t>
            </a:r>
            <a:r>
              <a:rPr lang="en-US" sz="1200" b="1" spc="-195" dirty="0"/>
              <a:t> </a:t>
            </a:r>
            <a:r>
              <a:rPr lang="en-US" sz="1200" b="1" spc="-5" dirty="0"/>
              <a:t>t</a:t>
            </a:r>
            <a:r>
              <a:rPr lang="en-US" sz="1200" b="1" dirty="0"/>
              <a:t>hat </a:t>
            </a:r>
            <a:r>
              <a:rPr lang="en-US" sz="1200" b="1" spc="-185" dirty="0"/>
              <a:t> </a:t>
            </a:r>
            <a:r>
              <a:rPr lang="en-US" sz="1200" b="1" dirty="0"/>
              <a:t>are </a:t>
            </a:r>
            <a:r>
              <a:rPr lang="en-US" sz="1200" b="1" spc="-190" dirty="0"/>
              <a:t> </a:t>
            </a:r>
            <a:r>
              <a:rPr lang="en-US" sz="1200" b="1" dirty="0"/>
              <a:t>crea</a:t>
            </a:r>
            <a:r>
              <a:rPr lang="en-US" sz="1200" b="1" spc="-5" dirty="0"/>
              <a:t>t</a:t>
            </a:r>
            <a:r>
              <a:rPr lang="en-US" sz="1200" b="1" dirty="0"/>
              <a:t>ed </a:t>
            </a:r>
            <a:r>
              <a:rPr lang="en-US" sz="1200" b="1" spc="-195" dirty="0"/>
              <a:t> </a:t>
            </a:r>
            <a:r>
              <a:rPr lang="en-US" sz="1200" b="1" dirty="0"/>
              <a:t>and</a:t>
            </a:r>
            <a:r>
              <a:rPr lang="en-US" sz="1200" b="1" spc="-5" dirty="0"/>
              <a:t>/</a:t>
            </a:r>
            <a:r>
              <a:rPr lang="en-US" sz="1200" b="1" dirty="0"/>
              <a:t>or </a:t>
            </a:r>
            <a:r>
              <a:rPr lang="en-US" sz="1200" b="1" spc="-195" dirty="0"/>
              <a:t> </a:t>
            </a:r>
            <a:r>
              <a:rPr lang="en-US" sz="1200" b="1" dirty="0"/>
              <a:t>main</a:t>
            </a:r>
            <a:r>
              <a:rPr lang="en-US" sz="1200" b="1" spc="-5" dirty="0"/>
              <a:t>t</a:t>
            </a:r>
            <a:r>
              <a:rPr lang="en-US" sz="1200" b="1" dirty="0"/>
              <a:t>a</a:t>
            </a:r>
            <a:r>
              <a:rPr lang="en-US" sz="1200" b="1" spc="-5" dirty="0"/>
              <a:t>i</a:t>
            </a:r>
            <a:r>
              <a:rPr lang="en-US" sz="1200" b="1" dirty="0"/>
              <a:t>ned </a:t>
            </a:r>
            <a:r>
              <a:rPr lang="en-US" sz="1200" b="1" spc="-195" dirty="0"/>
              <a:t> </a:t>
            </a:r>
            <a:r>
              <a:rPr lang="en-US" sz="1200" b="1" spc="-5" dirty="0"/>
              <a:t>f</a:t>
            </a:r>
            <a:r>
              <a:rPr lang="en-US" sz="1200" b="1" dirty="0"/>
              <a:t>or </a:t>
            </a:r>
            <a:r>
              <a:rPr lang="en-US" sz="1200" b="1" spc="-190" dirty="0"/>
              <a:t> </a:t>
            </a:r>
            <a:r>
              <a:rPr lang="en-US" sz="1200" b="1" dirty="0"/>
              <a:t>compan</a:t>
            </a:r>
            <a:r>
              <a:rPr lang="en-US" sz="1200" b="1" spc="-5" dirty="0"/>
              <a:t>y</a:t>
            </a:r>
            <a:r>
              <a:rPr lang="en-US" sz="1200" b="1" dirty="0"/>
              <a:t>-re</a:t>
            </a:r>
            <a:r>
              <a:rPr lang="en-US" sz="1200" b="1" spc="-5" dirty="0"/>
              <a:t>l</a:t>
            </a:r>
            <a:r>
              <a:rPr lang="en-US" sz="1200" b="1" dirty="0"/>
              <a:t>a</a:t>
            </a:r>
            <a:r>
              <a:rPr lang="en-US" sz="1200" b="1" spc="-5" dirty="0"/>
              <a:t>t</a:t>
            </a:r>
            <a:r>
              <a:rPr lang="en-US" sz="1200" b="1" dirty="0"/>
              <a:t>ed </a:t>
            </a:r>
            <a:r>
              <a:rPr lang="en-US" sz="1200" b="1" spc="-195" dirty="0"/>
              <a:t> </a:t>
            </a:r>
            <a:r>
              <a:rPr lang="en-US" sz="1200" b="1" dirty="0"/>
              <a:t>purpos</a:t>
            </a:r>
            <a:r>
              <a:rPr lang="en-US" sz="1200" b="1" spc="-5" dirty="0"/>
              <a:t>e</a:t>
            </a:r>
            <a:r>
              <a:rPr lang="en-US" sz="1200" b="1" dirty="0"/>
              <a:t>s, </a:t>
            </a:r>
            <a:r>
              <a:rPr lang="en-US" sz="1200" b="1" spc="-200" dirty="0"/>
              <a:t> </a:t>
            </a:r>
            <a:r>
              <a:rPr lang="en-US" sz="1200" b="1" dirty="0"/>
              <a:t>including </a:t>
            </a:r>
            <a:r>
              <a:rPr lang="en-US" sz="1200" b="1" spc="-204" dirty="0"/>
              <a:t> </a:t>
            </a:r>
            <a:r>
              <a:rPr lang="en-US" sz="1200" b="1" spc="-10" dirty="0"/>
              <a:t>t</a:t>
            </a:r>
            <a:r>
              <a:rPr lang="en-US" sz="1200" b="1" spc="-5" dirty="0"/>
              <a:t>h</a:t>
            </a:r>
            <a:r>
              <a:rPr lang="en-US" sz="1200" b="1" dirty="0"/>
              <a:t>e log-in</a:t>
            </a:r>
            <a:r>
              <a:rPr lang="en-US" sz="1200" b="1" spc="-10" dirty="0"/>
              <a:t> </a:t>
            </a:r>
            <a:r>
              <a:rPr lang="en-US" sz="1200" b="1" dirty="0"/>
              <a:t>in</a:t>
            </a:r>
            <a:r>
              <a:rPr lang="en-US" sz="1200" b="1" spc="-5" dirty="0"/>
              <a:t>f</a:t>
            </a:r>
            <a:r>
              <a:rPr lang="en-US" sz="1200" b="1" dirty="0"/>
              <a:t>orma</a:t>
            </a:r>
            <a:r>
              <a:rPr lang="en-US" sz="1200" b="1" spc="-5" dirty="0"/>
              <a:t>t</a:t>
            </a:r>
            <a:r>
              <a:rPr lang="en-US" sz="1200" b="1" dirty="0"/>
              <a:t>ion</a:t>
            </a:r>
            <a:r>
              <a:rPr lang="en-US" sz="1200" b="1" spc="-15" dirty="0"/>
              <a:t> </a:t>
            </a:r>
            <a:r>
              <a:rPr lang="en-US" sz="1200" b="1" dirty="0"/>
              <a:t>and</a:t>
            </a:r>
            <a:r>
              <a:rPr lang="en-US" sz="1200" b="1" spc="-5" dirty="0"/>
              <a:t> </a:t>
            </a:r>
            <a:r>
              <a:rPr lang="en-US" sz="1200" b="1" dirty="0"/>
              <a:t>any</a:t>
            </a:r>
            <a:r>
              <a:rPr lang="en-US" sz="1200" b="1" spc="-10" dirty="0"/>
              <a:t> </a:t>
            </a:r>
            <a:r>
              <a:rPr lang="en-US" sz="1200" b="1" dirty="0"/>
              <a:t>con</a:t>
            </a:r>
            <a:r>
              <a:rPr lang="en-US" sz="1200" b="1" spc="-5" dirty="0"/>
              <a:t>f</a:t>
            </a:r>
            <a:r>
              <a:rPr lang="en-US" sz="1200" b="1" dirty="0"/>
              <a:t>iden</a:t>
            </a:r>
            <a:r>
              <a:rPr lang="en-US" sz="1200" b="1" spc="-5" dirty="0"/>
              <a:t>t</a:t>
            </a:r>
            <a:r>
              <a:rPr lang="en-US" sz="1200" b="1" dirty="0"/>
              <a:t>ial</a:t>
            </a:r>
            <a:r>
              <a:rPr lang="en-US" sz="1200" b="1" spc="-15" dirty="0"/>
              <a:t> </a:t>
            </a:r>
            <a:r>
              <a:rPr lang="en-US" sz="1200" b="1" dirty="0"/>
              <a:t>or</a:t>
            </a:r>
            <a:r>
              <a:rPr lang="en-US" sz="1200" b="1" spc="-5" dirty="0"/>
              <a:t> </a:t>
            </a:r>
            <a:r>
              <a:rPr lang="en-US" sz="1200" b="1" dirty="0"/>
              <a:t>proprie</a:t>
            </a:r>
            <a:r>
              <a:rPr lang="en-US" sz="1200" b="1" spc="-5" dirty="0"/>
              <a:t>t</a:t>
            </a:r>
            <a:r>
              <a:rPr lang="en-US" sz="1200" b="1" dirty="0"/>
              <a:t>ary</a:t>
            </a:r>
            <a:r>
              <a:rPr lang="en-US" sz="1200" b="1" spc="-15" dirty="0"/>
              <a:t> </a:t>
            </a:r>
            <a:r>
              <a:rPr lang="en-US" sz="1200" b="1" dirty="0"/>
              <a:t>in</a:t>
            </a:r>
            <a:r>
              <a:rPr lang="en-US" sz="1200" b="1" spc="-5" dirty="0"/>
              <a:t>f</a:t>
            </a:r>
            <a:r>
              <a:rPr lang="en-US" sz="1200" b="1" dirty="0"/>
              <a:t>orma</a:t>
            </a:r>
            <a:r>
              <a:rPr lang="en-US" sz="1200" b="1" spc="-5" dirty="0"/>
              <a:t>t</a:t>
            </a:r>
            <a:r>
              <a:rPr lang="en-US" sz="1200" b="1" dirty="0"/>
              <a:t>ion.</a:t>
            </a:r>
          </a:p>
        </p:txBody>
      </p:sp>
      <p:pic>
        <p:nvPicPr>
          <p:cNvPr id="8" name="Graphic 7" descr="Office Worker">
            <a:extLst>
              <a:ext uri="{FF2B5EF4-FFF2-40B4-BE49-F238E27FC236}">
                <a16:creationId xmlns:a16="http://schemas.microsoft.com/office/drawing/2014/main" id="{836A008D-6008-33EE-029B-A87BD6BC78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5842" y="1710832"/>
            <a:ext cx="2926098" cy="29260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6D82E296-7431-FE14-C9A5-EF066BA2F6F6}"/>
              </a:ext>
            </a:extLst>
          </p:cNvPr>
          <p:cNvPicPr>
            <a:picLocks noChangeAspect="1"/>
          </p:cNvPicPr>
          <p:nvPr/>
        </p:nvPicPr>
        <p:blipFill rotWithShape="1">
          <a:blip r:embed="rId3">
            <a:duotone>
              <a:schemeClr val="bg2">
                <a:shade val="45000"/>
                <a:satMod val="135000"/>
              </a:schemeClr>
              <a:prstClr val="white"/>
            </a:duotone>
            <a:alphaModFix amt="50000"/>
          </a:blip>
          <a:srcRect t="1414" r="-1" b="14313"/>
          <a:stretch/>
        </p:blipFill>
        <p:spPr>
          <a:xfrm>
            <a:off x="-303" y="11440"/>
            <a:ext cx="12191695" cy="6857990"/>
          </a:xfrm>
          <a:prstGeom prst="rect">
            <a:avLst/>
          </a:prstGeom>
        </p:spPr>
      </p:pic>
      <p:sp>
        <p:nvSpPr>
          <p:cNvPr id="2" name="object 2"/>
          <p:cNvSpPr txBox="1">
            <a:spLocks noGrp="1"/>
          </p:cNvSpPr>
          <p:nvPr>
            <p:ph type="title"/>
          </p:nvPr>
        </p:nvSpPr>
        <p:spPr>
          <a:prstGeom prst="rect">
            <a:avLst/>
          </a:prstGeom>
        </p:spPr>
        <p:txBody>
          <a:bodyPr vert="horz" lIns="91440" tIns="45720" rIns="91440" bIns="45720" rtlCol="0" anchor="t">
            <a:normAutofit/>
          </a:bodyPr>
          <a:lstStyle/>
          <a:p>
            <a:pPr marL="1396365"/>
            <a:r>
              <a:rPr lang="en-US" dirty="0"/>
              <a:t>Exam</a:t>
            </a:r>
            <a:r>
              <a:rPr lang="en-US" spc="-5" dirty="0"/>
              <a:t>pl</a:t>
            </a:r>
            <a:r>
              <a:rPr lang="en-US" dirty="0"/>
              <a:t>es</a:t>
            </a:r>
            <a:r>
              <a:rPr lang="en-US" spc="-10" dirty="0"/>
              <a:t> </a:t>
            </a:r>
            <a:r>
              <a:rPr lang="en-US" spc="-5" dirty="0"/>
              <a:t>o</a:t>
            </a:r>
            <a:r>
              <a:rPr lang="en-US" dirty="0"/>
              <a:t>f </a:t>
            </a:r>
            <a:r>
              <a:rPr lang="en-US" spc="-5" dirty="0"/>
              <a:t>I</a:t>
            </a:r>
            <a:r>
              <a:rPr lang="en-US" dirty="0"/>
              <a:t>ss</a:t>
            </a:r>
            <a:r>
              <a:rPr lang="en-US" spc="-5" dirty="0"/>
              <a:t>u</a:t>
            </a:r>
            <a:r>
              <a:rPr lang="en-US" dirty="0"/>
              <a:t>es</a:t>
            </a:r>
            <a:r>
              <a:rPr lang="en-US" spc="-10" dirty="0"/>
              <a:t> </a:t>
            </a:r>
            <a:r>
              <a:rPr lang="en-US" dirty="0"/>
              <a:t>Re</a:t>
            </a:r>
            <a:r>
              <a:rPr lang="en-US" spc="-5" dirty="0"/>
              <a:t>l</a:t>
            </a:r>
            <a:r>
              <a:rPr lang="en-US" dirty="0"/>
              <a:t>at</a:t>
            </a:r>
            <a:r>
              <a:rPr lang="en-US" spc="-5" dirty="0"/>
              <a:t>in</a:t>
            </a:r>
            <a:r>
              <a:rPr lang="en-US" dirty="0"/>
              <a:t>g</a:t>
            </a:r>
            <a:r>
              <a:rPr lang="en-US" spc="-10" dirty="0"/>
              <a:t> </a:t>
            </a:r>
            <a:r>
              <a:rPr lang="en-US" dirty="0"/>
              <a:t>to</a:t>
            </a:r>
          </a:p>
          <a:p>
            <a:pPr marL="95250"/>
            <a:r>
              <a:rPr lang="en-US" spc="-5" dirty="0"/>
              <a:t>th</a:t>
            </a:r>
            <a:r>
              <a:rPr lang="en-US" dirty="0"/>
              <a:t>e Ow</a:t>
            </a:r>
            <a:r>
              <a:rPr lang="en-US" spc="-5" dirty="0"/>
              <a:t>n</a:t>
            </a:r>
            <a:r>
              <a:rPr lang="en-US" dirty="0"/>
              <a:t>ers</a:t>
            </a:r>
            <a:r>
              <a:rPr lang="en-US" spc="-5" dirty="0"/>
              <a:t>hi</a:t>
            </a:r>
            <a:r>
              <a:rPr lang="en-US" dirty="0"/>
              <a:t>p</a:t>
            </a:r>
            <a:r>
              <a:rPr lang="en-US" spc="-15" dirty="0"/>
              <a:t> </a:t>
            </a:r>
            <a:r>
              <a:rPr lang="en-US" spc="-5" dirty="0"/>
              <a:t>o</a:t>
            </a:r>
            <a:r>
              <a:rPr lang="en-US" dirty="0"/>
              <a:t>f</a:t>
            </a:r>
            <a:r>
              <a:rPr lang="en-US" spc="-5" dirty="0"/>
              <a:t> </a:t>
            </a:r>
            <a:r>
              <a:rPr lang="en-US" dirty="0"/>
              <a:t>S</a:t>
            </a:r>
            <a:r>
              <a:rPr lang="en-US" spc="-5" dirty="0"/>
              <a:t>o</a:t>
            </a:r>
            <a:r>
              <a:rPr lang="en-US" dirty="0"/>
              <a:t>c</a:t>
            </a:r>
            <a:r>
              <a:rPr lang="en-US" spc="-5" dirty="0"/>
              <a:t>i</a:t>
            </a:r>
            <a:r>
              <a:rPr lang="en-US" dirty="0"/>
              <a:t>al</a:t>
            </a:r>
            <a:r>
              <a:rPr lang="en-US" spc="-10" dirty="0"/>
              <a:t> </a:t>
            </a:r>
            <a:r>
              <a:rPr lang="en-US" dirty="0"/>
              <a:t>Me</a:t>
            </a:r>
            <a:r>
              <a:rPr lang="en-US" spc="-5" dirty="0"/>
              <a:t>di</a:t>
            </a:r>
            <a:r>
              <a:rPr lang="en-US" dirty="0"/>
              <a:t>a</a:t>
            </a:r>
            <a:r>
              <a:rPr lang="en-US" spc="-155" dirty="0"/>
              <a:t> </a:t>
            </a:r>
            <a:r>
              <a:rPr lang="en-US" dirty="0"/>
              <a:t>Acc</a:t>
            </a:r>
            <a:r>
              <a:rPr lang="en-US" spc="-5" dirty="0"/>
              <a:t>oun</a:t>
            </a:r>
            <a:r>
              <a:rPr lang="en-US" dirty="0"/>
              <a:t>ts</a:t>
            </a:r>
          </a:p>
        </p:txBody>
      </p:sp>
      <p:sp>
        <p:nvSpPr>
          <p:cNvPr id="3" name="object 3"/>
          <p:cNvSpPr txBox="1"/>
          <p:nvPr/>
        </p:nvSpPr>
        <p:spPr>
          <a:xfrm>
            <a:off x="914401" y="2015732"/>
            <a:ext cx="10642922" cy="3450613"/>
          </a:xfrm>
          <a:prstGeom prst="rect">
            <a:avLst/>
          </a:prstGeom>
        </p:spPr>
        <p:txBody>
          <a:bodyPr vert="horz" lIns="91440" tIns="45720" rIns="91440" bIns="45720" rtlCol="0" anchor="t">
            <a:noAutofit/>
          </a:bodyPr>
          <a:lstStyle/>
          <a:p>
            <a:pPr marL="241300" marR="227329" indent="-228600" defTabSz="914400">
              <a:lnSpc>
                <a:spcPct val="110000"/>
              </a:lnSpc>
              <a:buClr>
                <a:schemeClr val="accent1"/>
              </a:buClr>
              <a:buSzPct val="100000"/>
              <a:buFont typeface="Arial" panose="020B0604020202020204" pitchFamily="34" charset="0"/>
              <a:buChar char="•"/>
              <a:tabLst>
                <a:tab pos="241300" algn="l"/>
              </a:tabLst>
            </a:pPr>
            <a:r>
              <a:rPr lang="en-US" spc="-20" dirty="0"/>
              <a:t>A</a:t>
            </a:r>
            <a:r>
              <a:rPr lang="en-US" spc="-15" dirty="0"/>
              <a:t>n</a:t>
            </a:r>
            <a:r>
              <a:rPr lang="en-US" dirty="0"/>
              <a:t> </a:t>
            </a:r>
            <a:r>
              <a:rPr lang="en-US" spc="-20" dirty="0"/>
              <a:t>emp</a:t>
            </a:r>
            <a:r>
              <a:rPr lang="en-US" spc="-5" dirty="0"/>
              <a:t>l</a:t>
            </a:r>
            <a:r>
              <a:rPr lang="en-US" spc="-20" dirty="0"/>
              <a:t>o</a:t>
            </a:r>
            <a:r>
              <a:rPr lang="en-US" spc="-10" dirty="0"/>
              <a:t>y</a:t>
            </a:r>
            <a:r>
              <a:rPr lang="en-US" spc="-20" dirty="0"/>
              <a:t>e</a:t>
            </a:r>
            <a:r>
              <a:rPr lang="en-US" spc="-10" dirty="0"/>
              <a:t>r</a:t>
            </a:r>
            <a:r>
              <a:rPr lang="en-US" spc="5" dirty="0"/>
              <a:t> </a:t>
            </a:r>
            <a:r>
              <a:rPr lang="en-US" spc="-20" dirty="0"/>
              <a:t>a</a:t>
            </a:r>
            <a:r>
              <a:rPr lang="en-US" spc="-10" dirty="0"/>
              <a:t>cc</a:t>
            </a:r>
            <a:r>
              <a:rPr lang="en-US" spc="-20" dirty="0"/>
              <a:t>e</a:t>
            </a:r>
            <a:r>
              <a:rPr lang="en-US" spc="-10" dirty="0"/>
              <a:t>ss</a:t>
            </a:r>
            <a:r>
              <a:rPr lang="en-US" spc="-20" dirty="0"/>
              <a:t>e</a:t>
            </a:r>
            <a:r>
              <a:rPr lang="en-US" spc="-15" dirty="0"/>
              <a:t>d</a:t>
            </a:r>
            <a:r>
              <a:rPr lang="en-US" spc="-5" dirty="0"/>
              <a:t> </a:t>
            </a:r>
            <a:r>
              <a:rPr lang="en-US" spc="-15" dirty="0"/>
              <a:t>a</a:t>
            </a:r>
            <a:r>
              <a:rPr lang="en-US" spc="-10" dirty="0"/>
              <a:t> f</a:t>
            </a:r>
            <a:r>
              <a:rPr lang="en-US" spc="-20" dirty="0"/>
              <a:t>o</a:t>
            </a:r>
            <a:r>
              <a:rPr lang="en-US" spc="-10" dirty="0"/>
              <a:t>r</a:t>
            </a:r>
            <a:r>
              <a:rPr lang="en-US" spc="-20" dirty="0"/>
              <a:t>me</a:t>
            </a:r>
            <a:r>
              <a:rPr lang="en-US" spc="-10" dirty="0"/>
              <a:t>r</a:t>
            </a:r>
            <a:r>
              <a:rPr lang="en-US" spc="-20" dirty="0"/>
              <a:t> emp</a:t>
            </a:r>
            <a:r>
              <a:rPr lang="en-US" spc="-5" dirty="0"/>
              <a:t>l</a:t>
            </a:r>
            <a:r>
              <a:rPr lang="en-US" spc="-20" dirty="0"/>
              <a:t>o</a:t>
            </a:r>
            <a:r>
              <a:rPr lang="en-US" spc="-10" dirty="0"/>
              <a:t>y</a:t>
            </a:r>
            <a:r>
              <a:rPr lang="en-US" spc="-20" dirty="0"/>
              <a:t>ee</a:t>
            </a:r>
            <a:r>
              <a:rPr lang="en-US" spc="-45" dirty="0"/>
              <a:t>’</a:t>
            </a:r>
            <a:r>
              <a:rPr lang="en-US" spc="-10" dirty="0"/>
              <a:t>s</a:t>
            </a:r>
            <a:r>
              <a:rPr lang="en-US" spc="15" dirty="0"/>
              <a:t> </a:t>
            </a:r>
            <a:r>
              <a:rPr lang="en-US" spc="-20" dirty="0"/>
              <a:t>L</a:t>
            </a:r>
            <a:r>
              <a:rPr lang="en-US" spc="-5" dirty="0"/>
              <a:t>i</a:t>
            </a:r>
            <a:r>
              <a:rPr lang="en-US" spc="-20" dirty="0"/>
              <a:t>n</a:t>
            </a:r>
            <a:r>
              <a:rPr lang="en-US" spc="-10" dirty="0"/>
              <a:t>k</a:t>
            </a:r>
            <a:r>
              <a:rPr lang="en-US" spc="-20" dirty="0"/>
              <a:t>ed</a:t>
            </a:r>
            <a:r>
              <a:rPr lang="en-US" spc="-10" dirty="0"/>
              <a:t>In</a:t>
            </a:r>
            <a:r>
              <a:rPr lang="en-US" dirty="0"/>
              <a:t> </a:t>
            </a:r>
            <a:r>
              <a:rPr lang="en-US" spc="-20" dirty="0"/>
              <a:t>a</a:t>
            </a:r>
            <a:r>
              <a:rPr lang="en-US" spc="-10" dirty="0"/>
              <a:t>cc</a:t>
            </a:r>
            <a:r>
              <a:rPr lang="en-US" spc="-20" dirty="0"/>
              <a:t>oun</a:t>
            </a:r>
            <a:r>
              <a:rPr lang="en-US" spc="-10" dirty="0"/>
              <a:t>t </a:t>
            </a:r>
            <a:r>
              <a:rPr lang="en-US" spc="-20" dirty="0"/>
              <a:t>a</a:t>
            </a:r>
            <a:r>
              <a:rPr lang="en-US" spc="-10" dirty="0"/>
              <a:t>ft</a:t>
            </a:r>
            <a:r>
              <a:rPr lang="en-US" spc="-20" dirty="0"/>
              <a:t>e</a:t>
            </a:r>
            <a:r>
              <a:rPr lang="en-US" spc="-10" dirty="0"/>
              <a:t>r</a:t>
            </a:r>
            <a:r>
              <a:rPr lang="en-US" spc="-20" dirty="0"/>
              <a:t> he</a:t>
            </a:r>
            <a:r>
              <a:rPr lang="en-US" spc="-10" dirty="0"/>
              <a:t>r t</a:t>
            </a:r>
            <a:r>
              <a:rPr lang="en-US" spc="-20" dirty="0"/>
              <a:t>e</a:t>
            </a:r>
            <a:r>
              <a:rPr lang="en-US" spc="-10" dirty="0"/>
              <a:t>r</a:t>
            </a:r>
            <a:r>
              <a:rPr lang="en-US" spc="-25" dirty="0"/>
              <a:t>m</a:t>
            </a:r>
            <a:r>
              <a:rPr lang="en-US" spc="-5" dirty="0"/>
              <a:t>i</a:t>
            </a:r>
            <a:r>
              <a:rPr lang="en-US" spc="-20" dirty="0"/>
              <a:t>na</a:t>
            </a:r>
            <a:r>
              <a:rPr lang="en-US" spc="-5" dirty="0"/>
              <a:t>ti</a:t>
            </a:r>
            <a:r>
              <a:rPr lang="en-US" spc="-20" dirty="0"/>
              <a:t>on</a:t>
            </a:r>
            <a:r>
              <a:rPr lang="en-US" spc="-10" dirty="0"/>
              <a:t>.</a:t>
            </a:r>
            <a:r>
              <a:rPr lang="en-US" spc="-40" dirty="0"/>
              <a:t> </a:t>
            </a:r>
            <a:r>
              <a:rPr lang="en-US" spc="-20" dirty="0"/>
              <a:t>The</a:t>
            </a:r>
            <a:r>
              <a:rPr lang="en-US" spc="-15" dirty="0"/>
              <a:t> </a:t>
            </a:r>
            <a:r>
              <a:rPr lang="en-US" spc="-10" dirty="0"/>
              <a:t>c</a:t>
            </a:r>
            <a:r>
              <a:rPr lang="en-US" spc="-20" dirty="0"/>
              <a:t>ou</a:t>
            </a:r>
            <a:r>
              <a:rPr lang="en-US" spc="-10" dirty="0"/>
              <a:t>rt</a:t>
            </a:r>
            <a:r>
              <a:rPr lang="en-US" spc="-15" dirty="0"/>
              <a:t> </a:t>
            </a:r>
            <a:r>
              <a:rPr lang="en-US" spc="-10" dirty="0"/>
              <a:t>c</a:t>
            </a:r>
            <a:r>
              <a:rPr lang="en-US" spc="-20" dirty="0"/>
              <a:t>on</a:t>
            </a:r>
            <a:r>
              <a:rPr lang="en-US" spc="-10" dirty="0"/>
              <a:t>cl</a:t>
            </a:r>
            <a:r>
              <a:rPr lang="en-US" spc="-20" dirty="0"/>
              <a:t>ude</a:t>
            </a:r>
            <a:r>
              <a:rPr lang="en-US" spc="-15" dirty="0"/>
              <a:t>d</a:t>
            </a:r>
            <a:r>
              <a:rPr lang="en-US" spc="10" dirty="0"/>
              <a:t> </a:t>
            </a:r>
            <a:r>
              <a:rPr lang="en-US" spc="-10" dirty="0"/>
              <a:t>t</a:t>
            </a:r>
            <a:r>
              <a:rPr lang="en-US" spc="-20" dirty="0"/>
              <a:t>ha</a:t>
            </a:r>
            <a:r>
              <a:rPr lang="en-US" spc="-10" dirty="0"/>
              <a:t>t</a:t>
            </a:r>
            <a:r>
              <a:rPr lang="en-US" spc="-15" dirty="0"/>
              <a:t> </a:t>
            </a:r>
            <a:r>
              <a:rPr lang="en-US" spc="-10" dirty="0"/>
              <a:t>t</a:t>
            </a:r>
            <a:r>
              <a:rPr lang="en-US" spc="-20" dirty="0"/>
              <a:t>h</a:t>
            </a:r>
            <a:r>
              <a:rPr lang="en-US" spc="-15" dirty="0"/>
              <a:t>e </a:t>
            </a:r>
            <a:r>
              <a:rPr lang="en-US" spc="-10" dirty="0"/>
              <a:t>c</a:t>
            </a:r>
            <a:r>
              <a:rPr lang="en-US" spc="-20" dirty="0"/>
              <a:t>ompan</a:t>
            </a:r>
            <a:r>
              <a:rPr lang="en-US" spc="-10" dirty="0"/>
              <a:t>y</a:t>
            </a:r>
            <a:r>
              <a:rPr lang="en-US" spc="-45" dirty="0"/>
              <a:t>’</a:t>
            </a:r>
            <a:r>
              <a:rPr lang="en-US" spc="-10" dirty="0"/>
              <a:t>s</a:t>
            </a:r>
            <a:r>
              <a:rPr lang="en-US" spc="5" dirty="0"/>
              <a:t> </a:t>
            </a:r>
            <a:r>
              <a:rPr lang="en-US" spc="-10" dirty="0"/>
              <a:t>c</a:t>
            </a:r>
            <a:r>
              <a:rPr lang="en-US" spc="-20" dirty="0"/>
              <a:t>ondu</a:t>
            </a:r>
            <a:r>
              <a:rPr lang="en-US" spc="-10" dirty="0"/>
              <a:t>ct,</a:t>
            </a:r>
            <a:r>
              <a:rPr lang="en-US" spc="-15" dirty="0"/>
              <a:t> </a:t>
            </a:r>
            <a:r>
              <a:rPr lang="en-US" spc="-20" dirty="0"/>
              <a:t>wh</a:t>
            </a:r>
            <a:r>
              <a:rPr lang="en-US" spc="-10" dirty="0"/>
              <a:t>ich</a:t>
            </a:r>
            <a:r>
              <a:rPr lang="en-US" spc="10" dirty="0"/>
              <a:t> </a:t>
            </a:r>
            <a:r>
              <a:rPr lang="en-US" spc="-20" dirty="0"/>
              <a:t>wa</a:t>
            </a:r>
            <a:r>
              <a:rPr lang="en-US" spc="-10" dirty="0"/>
              <a:t>s</a:t>
            </a:r>
            <a:r>
              <a:rPr lang="en-US" spc="5" dirty="0"/>
              <a:t> </a:t>
            </a:r>
            <a:r>
              <a:rPr lang="en-US" spc="-20" dirty="0"/>
              <a:t>no</a:t>
            </a:r>
            <a:r>
              <a:rPr lang="en-US" spc="-10" dirty="0"/>
              <a:t>t</a:t>
            </a:r>
            <a:r>
              <a:rPr lang="en-US" spc="-5" dirty="0"/>
              <a:t> </a:t>
            </a:r>
            <a:r>
              <a:rPr lang="en-US" spc="-20" dirty="0"/>
              <a:t>au</a:t>
            </a:r>
            <a:r>
              <a:rPr lang="en-US" spc="-10" dirty="0"/>
              <a:t>t</a:t>
            </a:r>
            <a:r>
              <a:rPr lang="en-US" spc="-20" dirty="0"/>
              <a:t>ho</a:t>
            </a:r>
            <a:r>
              <a:rPr lang="en-US" spc="-10" dirty="0"/>
              <a:t>riz</a:t>
            </a:r>
            <a:r>
              <a:rPr lang="en-US" spc="-20" dirty="0"/>
              <a:t>e</a:t>
            </a:r>
            <a:r>
              <a:rPr lang="en-US" spc="-15" dirty="0"/>
              <a:t>d</a:t>
            </a:r>
            <a:r>
              <a:rPr lang="en-US" dirty="0"/>
              <a:t> </a:t>
            </a:r>
            <a:r>
              <a:rPr lang="en-US" spc="-20" dirty="0"/>
              <a:t>b</a:t>
            </a:r>
            <a:r>
              <a:rPr lang="en-US" spc="-10" dirty="0"/>
              <a:t>y </a:t>
            </a:r>
            <a:r>
              <a:rPr lang="en-US" spc="-20" dirty="0"/>
              <a:t>an</a:t>
            </a:r>
            <a:r>
              <a:rPr lang="en-US" spc="-10" dirty="0"/>
              <a:t>y </a:t>
            </a:r>
            <a:r>
              <a:rPr lang="en-US" spc="-20" dirty="0"/>
              <a:t>e</a:t>
            </a:r>
            <a:r>
              <a:rPr lang="en-US" spc="-10" dirty="0"/>
              <a:t>st</a:t>
            </a:r>
            <a:r>
              <a:rPr lang="en-US" spc="-20" dirty="0"/>
              <a:t>ab</a:t>
            </a:r>
            <a:r>
              <a:rPr lang="en-US" spc="-10" dirty="0"/>
              <a:t>lis</a:t>
            </a:r>
            <a:r>
              <a:rPr lang="en-US" spc="-20" dirty="0"/>
              <a:t>he</a:t>
            </a:r>
            <a:r>
              <a:rPr lang="en-US" spc="-15" dirty="0"/>
              <a:t>d</a:t>
            </a:r>
            <a:r>
              <a:rPr lang="en-US" spc="5" dirty="0"/>
              <a:t> </a:t>
            </a:r>
            <a:r>
              <a:rPr lang="en-US" spc="-10" dirty="0"/>
              <a:t>s</a:t>
            </a:r>
            <a:r>
              <a:rPr lang="en-US" spc="-20" dirty="0"/>
              <a:t>o</a:t>
            </a:r>
            <a:r>
              <a:rPr lang="en-US" spc="-10" dirty="0"/>
              <a:t>ci</a:t>
            </a:r>
            <a:r>
              <a:rPr lang="en-US" spc="-20" dirty="0"/>
              <a:t>a</a:t>
            </a:r>
            <a:r>
              <a:rPr lang="en-US" spc="-5" dirty="0"/>
              <a:t>l</a:t>
            </a:r>
            <a:r>
              <a:rPr lang="en-US" spc="5" dirty="0"/>
              <a:t> </a:t>
            </a:r>
            <a:r>
              <a:rPr lang="en-US" spc="-20" dirty="0"/>
              <a:t>med</a:t>
            </a:r>
            <a:r>
              <a:rPr lang="en-US" spc="-10" dirty="0"/>
              <a:t>ia</a:t>
            </a:r>
            <a:r>
              <a:rPr lang="en-US" spc="5" dirty="0"/>
              <a:t> </a:t>
            </a:r>
            <a:r>
              <a:rPr lang="en-US" spc="-20" dirty="0"/>
              <a:t>po</a:t>
            </a:r>
            <a:r>
              <a:rPr lang="en-US" spc="-10" dirty="0"/>
              <a:t>lic</a:t>
            </a:r>
            <a:r>
              <a:rPr lang="en-US" spc="-160" dirty="0"/>
              <a:t>y</a:t>
            </a:r>
            <a:r>
              <a:rPr lang="en-US" spc="-10" dirty="0"/>
              <a:t>,</a:t>
            </a:r>
            <a:r>
              <a:rPr lang="en-US" dirty="0"/>
              <a:t> </a:t>
            </a:r>
            <a:r>
              <a:rPr lang="en-US" spc="-20" dirty="0"/>
              <a:t>wa</a:t>
            </a:r>
            <a:r>
              <a:rPr lang="en-US" spc="-10" dirty="0"/>
              <a:t>s</a:t>
            </a:r>
            <a:r>
              <a:rPr lang="en-US" spc="5" dirty="0"/>
              <a:t> </a:t>
            </a:r>
            <a:r>
              <a:rPr lang="en-US" spc="-20" dirty="0"/>
              <a:t>a</a:t>
            </a:r>
            <a:r>
              <a:rPr lang="en-US" spc="-15" dirty="0"/>
              <a:t>n</a:t>
            </a:r>
            <a:r>
              <a:rPr lang="en-US" dirty="0"/>
              <a:t> </a:t>
            </a:r>
            <a:r>
              <a:rPr lang="en-US" spc="-20" dirty="0"/>
              <a:t>un</a:t>
            </a:r>
            <a:r>
              <a:rPr lang="en-US" spc="-5" dirty="0"/>
              <a:t>l</a:t>
            </a:r>
            <a:r>
              <a:rPr lang="en-US" spc="-20" dirty="0"/>
              <a:t>aw</a:t>
            </a:r>
            <a:r>
              <a:rPr lang="en-US" spc="-10" dirty="0"/>
              <a:t>f</a:t>
            </a:r>
            <a:r>
              <a:rPr lang="en-US" spc="-20" dirty="0"/>
              <a:t>u</a:t>
            </a:r>
            <a:r>
              <a:rPr lang="en-US" spc="-5" dirty="0"/>
              <a:t>l</a:t>
            </a:r>
            <a:r>
              <a:rPr lang="en-US" spc="10" dirty="0"/>
              <a:t> </a:t>
            </a:r>
            <a:r>
              <a:rPr lang="en-US" spc="-20" dirty="0"/>
              <a:t>u</a:t>
            </a:r>
            <a:r>
              <a:rPr lang="en-US" spc="-15" dirty="0"/>
              <a:t>se</a:t>
            </a:r>
            <a:r>
              <a:rPr lang="en-US" dirty="0"/>
              <a:t> </a:t>
            </a:r>
            <a:r>
              <a:rPr lang="en-US" spc="-20" dirty="0"/>
              <a:t>o</a:t>
            </a:r>
            <a:r>
              <a:rPr lang="en-US" spc="-10" dirty="0"/>
              <a:t>f</a:t>
            </a:r>
            <a:r>
              <a:rPr lang="en-US" spc="-15" dirty="0"/>
              <a:t> </a:t>
            </a:r>
            <a:r>
              <a:rPr lang="en-US" spc="-10" dirty="0"/>
              <a:t>t</a:t>
            </a:r>
            <a:r>
              <a:rPr lang="en-US" spc="-20" dirty="0"/>
              <a:t>h</a:t>
            </a:r>
            <a:r>
              <a:rPr lang="en-US" spc="-15" dirty="0"/>
              <a:t>e </a:t>
            </a:r>
            <a:r>
              <a:rPr lang="en-US" spc="-20" dirty="0"/>
              <a:t>p</a:t>
            </a:r>
            <a:r>
              <a:rPr lang="en-US" spc="-5" dirty="0"/>
              <a:t>l</a:t>
            </a:r>
            <a:r>
              <a:rPr lang="en-US" spc="-20" dirty="0"/>
              <a:t>a</a:t>
            </a:r>
            <a:r>
              <a:rPr lang="en-US" spc="-5" dirty="0"/>
              <a:t>i</a:t>
            </a:r>
            <a:r>
              <a:rPr lang="en-US" spc="-20" dirty="0"/>
              <a:t>n</a:t>
            </a:r>
            <a:r>
              <a:rPr lang="en-US" spc="-5" dirty="0"/>
              <a:t>ti</a:t>
            </a:r>
            <a:r>
              <a:rPr lang="en-US" spc="-45" dirty="0"/>
              <a:t>f</a:t>
            </a:r>
            <a:r>
              <a:rPr lang="en-US" spc="25" dirty="0"/>
              <a:t>f</a:t>
            </a:r>
            <a:r>
              <a:rPr lang="en-US" spc="-45" dirty="0"/>
              <a:t>’</a:t>
            </a:r>
            <a:r>
              <a:rPr lang="en-US" spc="-10" dirty="0"/>
              <a:t>s</a:t>
            </a:r>
            <a:r>
              <a:rPr lang="en-US" spc="5" dirty="0"/>
              <a:t> </a:t>
            </a:r>
            <a:r>
              <a:rPr lang="en-US" spc="-20" dirty="0"/>
              <a:t>nam</a:t>
            </a:r>
            <a:r>
              <a:rPr lang="en-US" spc="-15" dirty="0"/>
              <a:t>e</a:t>
            </a:r>
            <a:r>
              <a:rPr lang="en-US" dirty="0"/>
              <a:t> </a:t>
            </a:r>
            <a:r>
              <a:rPr lang="en-US" spc="-20" dirty="0"/>
              <a:t>an</a:t>
            </a:r>
            <a:r>
              <a:rPr lang="en-US" spc="-15" dirty="0"/>
              <a:t>d</a:t>
            </a:r>
            <a:r>
              <a:rPr lang="en-US" dirty="0"/>
              <a:t> </a:t>
            </a:r>
            <a:r>
              <a:rPr lang="en-US" spc="-20" dirty="0"/>
              <a:t>an</a:t>
            </a:r>
            <a:r>
              <a:rPr lang="en-US" spc="-15" dirty="0"/>
              <a:t> </a:t>
            </a:r>
            <a:r>
              <a:rPr lang="en-US" spc="-5" dirty="0"/>
              <a:t>i</a:t>
            </a:r>
            <a:r>
              <a:rPr lang="en-US" spc="-20" dirty="0"/>
              <a:t>n</a:t>
            </a:r>
            <a:r>
              <a:rPr lang="en-US" spc="-10" dirty="0"/>
              <a:t>v</a:t>
            </a:r>
            <a:r>
              <a:rPr lang="en-US" spc="-20" dirty="0"/>
              <a:t>a</a:t>
            </a:r>
            <a:r>
              <a:rPr lang="en-US" spc="-10" dirty="0"/>
              <a:t>si</a:t>
            </a:r>
            <a:r>
              <a:rPr lang="en-US" spc="-20" dirty="0"/>
              <a:t>o</a:t>
            </a:r>
            <a:r>
              <a:rPr lang="en-US" spc="-15" dirty="0"/>
              <a:t>n</a:t>
            </a:r>
            <a:r>
              <a:rPr lang="en-US" spc="10" dirty="0"/>
              <a:t> </a:t>
            </a:r>
            <a:r>
              <a:rPr lang="en-US" spc="-20" dirty="0"/>
              <a:t>o</a:t>
            </a:r>
            <a:r>
              <a:rPr lang="en-US" spc="-10" dirty="0"/>
              <a:t>f</a:t>
            </a:r>
            <a:r>
              <a:rPr lang="en-US" spc="-15" dirty="0"/>
              <a:t> </a:t>
            </a:r>
            <a:r>
              <a:rPr lang="en-US" spc="-20" dirty="0"/>
              <a:t>p</a:t>
            </a:r>
            <a:r>
              <a:rPr lang="en-US" spc="-10" dirty="0"/>
              <a:t>riv</a:t>
            </a:r>
            <a:r>
              <a:rPr lang="en-US" spc="-20" dirty="0"/>
              <a:t>a</a:t>
            </a:r>
            <a:r>
              <a:rPr lang="en-US" spc="-10" dirty="0"/>
              <a:t>c</a:t>
            </a:r>
            <a:r>
              <a:rPr lang="en-US" spc="-160" dirty="0"/>
              <a:t>y</a:t>
            </a:r>
            <a:r>
              <a:rPr lang="en-US" spc="-10" dirty="0"/>
              <a:t>.</a:t>
            </a:r>
            <a:r>
              <a:rPr lang="en-US" spc="-5" dirty="0"/>
              <a:t> </a:t>
            </a:r>
            <a:r>
              <a:rPr lang="en-US" spc="-20" dirty="0"/>
              <a:t>Eag</a:t>
            </a:r>
            <a:r>
              <a:rPr lang="en-US" spc="-10" dirty="0"/>
              <a:t>le</a:t>
            </a:r>
            <a:r>
              <a:rPr lang="en-US" spc="10" dirty="0"/>
              <a:t> </a:t>
            </a:r>
            <a:r>
              <a:rPr lang="en-US" spc="-160" dirty="0"/>
              <a:t>v</a:t>
            </a:r>
            <a:r>
              <a:rPr lang="en-US" spc="-10" dirty="0"/>
              <a:t>.</a:t>
            </a:r>
            <a:r>
              <a:rPr lang="en-US" spc="-15" dirty="0"/>
              <a:t> </a:t>
            </a:r>
            <a:r>
              <a:rPr lang="en-US" spc="-20" dirty="0"/>
              <a:t>Mo</a:t>
            </a:r>
            <a:r>
              <a:rPr lang="en-US" spc="-10" dirty="0"/>
              <a:t>r</a:t>
            </a:r>
            <a:r>
              <a:rPr lang="en-US" spc="-20" dirty="0"/>
              <a:t>gan</a:t>
            </a:r>
            <a:r>
              <a:rPr lang="en-US" spc="-10" dirty="0"/>
              <a:t>,</a:t>
            </a:r>
            <a:r>
              <a:rPr lang="en-US" spc="-5" dirty="0"/>
              <a:t> </a:t>
            </a:r>
            <a:r>
              <a:rPr lang="en-US" spc="-20" dirty="0"/>
              <a:t>201</a:t>
            </a:r>
            <a:r>
              <a:rPr lang="en-US" spc="-15" dirty="0"/>
              <a:t>3</a:t>
            </a:r>
            <a:r>
              <a:rPr lang="en-US" dirty="0"/>
              <a:t> </a:t>
            </a:r>
            <a:r>
              <a:rPr lang="en-US" spc="-20" dirty="0"/>
              <a:t>U</a:t>
            </a:r>
            <a:r>
              <a:rPr lang="en-US" spc="-10" dirty="0"/>
              <a:t>.</a:t>
            </a:r>
            <a:r>
              <a:rPr lang="en-US" spc="-20" dirty="0"/>
              <a:t>S</a:t>
            </a:r>
            <a:r>
              <a:rPr lang="en-US" spc="-10" dirty="0"/>
              <a:t>.</a:t>
            </a:r>
            <a:r>
              <a:rPr lang="en-US" spc="-5" dirty="0"/>
              <a:t> </a:t>
            </a:r>
            <a:r>
              <a:rPr lang="en-US" spc="-20" dirty="0"/>
              <a:t>D</a:t>
            </a:r>
            <a:r>
              <a:rPr lang="en-US" spc="-10" dirty="0"/>
              <a:t>ist. </a:t>
            </a:r>
            <a:r>
              <a:rPr lang="en-US" spc="-20" dirty="0"/>
              <a:t>LEX</a:t>
            </a:r>
            <a:r>
              <a:rPr lang="en-US" spc="-10" dirty="0"/>
              <a:t>IS</a:t>
            </a:r>
            <a:r>
              <a:rPr lang="en-US" spc="5" dirty="0"/>
              <a:t> </a:t>
            </a:r>
            <a:r>
              <a:rPr lang="en-US" spc="-20" dirty="0"/>
              <a:t>3422</a:t>
            </a:r>
            <a:r>
              <a:rPr lang="en-US" spc="-15" dirty="0"/>
              <a:t>0</a:t>
            </a:r>
            <a:r>
              <a:rPr lang="en-US" dirty="0"/>
              <a:t> </a:t>
            </a:r>
            <a:r>
              <a:rPr lang="en-US" spc="-10" dirty="0"/>
              <a:t>(</a:t>
            </a:r>
            <a:r>
              <a:rPr lang="en-US" spc="-20" dirty="0"/>
              <a:t>E</a:t>
            </a:r>
            <a:r>
              <a:rPr lang="en-US" spc="-10" dirty="0"/>
              <a:t>.</a:t>
            </a:r>
            <a:r>
              <a:rPr lang="en-US" spc="-20" dirty="0"/>
              <a:t>D</a:t>
            </a:r>
            <a:r>
              <a:rPr lang="en-US" spc="-10" dirty="0"/>
              <a:t>. </a:t>
            </a:r>
            <a:r>
              <a:rPr lang="en-US" spc="-20" dirty="0"/>
              <a:t>Pa</a:t>
            </a:r>
            <a:r>
              <a:rPr lang="en-US" spc="-10" dirty="0"/>
              <a:t>.</a:t>
            </a:r>
            <a:r>
              <a:rPr lang="en-US" spc="-5" dirty="0"/>
              <a:t> </a:t>
            </a:r>
            <a:r>
              <a:rPr lang="en-US" spc="-20" dirty="0"/>
              <a:t>Ma</a:t>
            </a:r>
            <a:r>
              <a:rPr lang="en-US" spc="-120" dirty="0"/>
              <a:t>r</a:t>
            </a:r>
            <a:r>
              <a:rPr lang="en-US" spc="-10" dirty="0"/>
              <a:t>.</a:t>
            </a:r>
            <a:r>
              <a:rPr lang="en-US" spc="-15" dirty="0"/>
              <a:t> 12, </a:t>
            </a:r>
            <a:r>
              <a:rPr lang="en-US" spc="-20" dirty="0"/>
              <a:t>2013</a:t>
            </a:r>
            <a:r>
              <a:rPr lang="en-US" spc="-10" dirty="0"/>
              <a:t>).</a:t>
            </a:r>
            <a:endParaRPr lang="en-US" dirty="0"/>
          </a:p>
          <a:p>
            <a:pPr indent="-228600" defTabSz="914400">
              <a:lnSpc>
                <a:spcPct val="110000"/>
              </a:lnSpc>
              <a:buClr>
                <a:schemeClr val="accent1"/>
              </a:buClr>
              <a:buSzPct val="100000"/>
              <a:buFont typeface="Arial" panose="020B0604020202020204" pitchFamily="34" charset="0"/>
              <a:buChar char="•"/>
            </a:pPr>
            <a:endParaRPr lang="en-US" dirty="0"/>
          </a:p>
          <a:p>
            <a:pPr marL="241300" marR="5080" indent="-228600" defTabSz="914400">
              <a:lnSpc>
                <a:spcPct val="110000"/>
              </a:lnSpc>
              <a:buClr>
                <a:schemeClr val="accent1"/>
              </a:buClr>
              <a:buSzPct val="100000"/>
              <a:buFont typeface="Arial" panose="020B0604020202020204" pitchFamily="34" charset="0"/>
              <a:buChar char="•"/>
              <a:tabLst>
                <a:tab pos="241300" algn="l"/>
              </a:tabLst>
            </a:pPr>
            <a:r>
              <a:rPr lang="en-US" spc="-20" dirty="0"/>
              <a:t>Th</a:t>
            </a:r>
            <a:r>
              <a:rPr lang="en-US" spc="-15" dirty="0"/>
              <a:t>e</a:t>
            </a:r>
            <a:r>
              <a:rPr lang="en-US" spc="5" dirty="0"/>
              <a:t> </a:t>
            </a:r>
            <a:r>
              <a:rPr lang="en-US" spc="-10" dirty="0"/>
              <a:t>f</a:t>
            </a:r>
            <a:r>
              <a:rPr lang="en-US" spc="-20" dirty="0"/>
              <a:t>o</a:t>
            </a:r>
            <a:r>
              <a:rPr lang="en-US" spc="-10" dirty="0"/>
              <a:t>r</a:t>
            </a:r>
            <a:r>
              <a:rPr lang="en-US" spc="-20" dirty="0"/>
              <a:t>me</a:t>
            </a:r>
            <a:r>
              <a:rPr lang="en-US" spc="-10" dirty="0"/>
              <a:t>r</a:t>
            </a:r>
            <a:r>
              <a:rPr lang="en-US" spc="-20" dirty="0"/>
              <a:t> owne</a:t>
            </a:r>
            <a:r>
              <a:rPr lang="en-US" spc="-10" dirty="0"/>
              <a:t>r</a:t>
            </a:r>
            <a:r>
              <a:rPr lang="en-US" spc="5" dirty="0"/>
              <a:t> </a:t>
            </a:r>
            <a:r>
              <a:rPr lang="en-US" spc="-20" dirty="0"/>
              <a:t>o</a:t>
            </a:r>
            <a:r>
              <a:rPr lang="en-US" spc="-10" dirty="0"/>
              <a:t>f </a:t>
            </a:r>
            <a:r>
              <a:rPr lang="en-US" spc="-15" dirty="0"/>
              <a:t>a</a:t>
            </a:r>
            <a:r>
              <a:rPr lang="en-US" spc="-5" dirty="0"/>
              <a:t> </a:t>
            </a:r>
            <a:r>
              <a:rPr lang="en-US" spc="-20" dirty="0"/>
              <a:t>gu</a:t>
            </a:r>
            <a:r>
              <a:rPr lang="en-US" spc="-15" dirty="0"/>
              <a:t>n</a:t>
            </a:r>
            <a:r>
              <a:rPr lang="en-US" dirty="0"/>
              <a:t> </a:t>
            </a:r>
            <a:r>
              <a:rPr lang="en-US" spc="-10" dirty="0"/>
              <a:t>st</a:t>
            </a:r>
            <a:r>
              <a:rPr lang="en-US" spc="-20" dirty="0"/>
              <a:t>o</a:t>
            </a:r>
            <a:r>
              <a:rPr lang="en-US" spc="-10" dirty="0"/>
              <a:t>re</a:t>
            </a:r>
            <a:r>
              <a:rPr lang="en-US" spc="-20" dirty="0"/>
              <a:t> a</a:t>
            </a:r>
            <a:r>
              <a:rPr lang="en-US" spc="-10" dirty="0"/>
              <a:t>r</a:t>
            </a:r>
            <a:r>
              <a:rPr lang="en-US" spc="-20" dirty="0"/>
              <a:t>gue</a:t>
            </a:r>
            <a:r>
              <a:rPr lang="en-US" spc="-15" dirty="0"/>
              <a:t>d</a:t>
            </a:r>
            <a:r>
              <a:rPr lang="en-US" dirty="0"/>
              <a:t> </a:t>
            </a:r>
            <a:r>
              <a:rPr lang="en-US" spc="-10" dirty="0"/>
              <a:t>in</a:t>
            </a:r>
            <a:r>
              <a:rPr lang="en-US" dirty="0"/>
              <a:t> </a:t>
            </a:r>
            <a:r>
              <a:rPr lang="en-US" spc="-10" dirty="0"/>
              <a:t>t</a:t>
            </a:r>
            <a:r>
              <a:rPr lang="en-US" spc="-20" dirty="0"/>
              <a:t>h</a:t>
            </a:r>
            <a:r>
              <a:rPr lang="en-US" spc="-15" dirty="0"/>
              <a:t>e </a:t>
            </a:r>
            <a:r>
              <a:rPr lang="en-US" spc="-10" dirty="0"/>
              <a:t>c</a:t>
            </a:r>
            <a:r>
              <a:rPr lang="en-US" spc="-20" dirty="0"/>
              <a:t>ompan</a:t>
            </a:r>
            <a:r>
              <a:rPr lang="en-US" spc="-10" dirty="0"/>
              <a:t>y</a:t>
            </a:r>
            <a:r>
              <a:rPr lang="en-US" spc="-45" dirty="0"/>
              <a:t>’</a:t>
            </a:r>
            <a:r>
              <a:rPr lang="en-US" spc="-10" dirty="0"/>
              <a:t>s</a:t>
            </a:r>
            <a:r>
              <a:rPr lang="en-US" spc="10" dirty="0"/>
              <a:t> </a:t>
            </a:r>
            <a:r>
              <a:rPr lang="en-US" spc="-20" dirty="0"/>
              <a:t>Chap</a:t>
            </a:r>
            <a:r>
              <a:rPr lang="en-US" spc="-10" dirty="0"/>
              <a:t>t</a:t>
            </a:r>
            <a:r>
              <a:rPr lang="en-US" spc="-20" dirty="0"/>
              <a:t>e</a:t>
            </a:r>
            <a:r>
              <a:rPr lang="en-US" spc="-10" dirty="0"/>
              <a:t>r</a:t>
            </a:r>
            <a:r>
              <a:rPr lang="en-US" dirty="0"/>
              <a:t> </a:t>
            </a:r>
            <a:r>
              <a:rPr lang="en-US" spc="-170" dirty="0"/>
              <a:t>1</a:t>
            </a:r>
            <a:r>
              <a:rPr lang="en-US" spc="-15" dirty="0"/>
              <a:t>1</a:t>
            </a:r>
            <a:r>
              <a:rPr lang="en-US" spc="-5" dirty="0"/>
              <a:t> </a:t>
            </a:r>
            <a:r>
              <a:rPr lang="en-US" spc="-10" dirty="0"/>
              <a:t>r</a:t>
            </a:r>
            <a:r>
              <a:rPr lang="en-US" spc="-20" dirty="0"/>
              <a:t>eo</a:t>
            </a:r>
            <a:r>
              <a:rPr lang="en-US" spc="-10" dirty="0"/>
              <a:t>r</a:t>
            </a:r>
            <a:r>
              <a:rPr lang="en-US" spc="-20" dirty="0"/>
              <a:t>gan</a:t>
            </a:r>
            <a:r>
              <a:rPr lang="en-US" spc="-10" dirty="0"/>
              <a:t>iz</a:t>
            </a:r>
            <a:r>
              <a:rPr lang="en-US" spc="-20" dirty="0"/>
              <a:t>a</a:t>
            </a:r>
            <a:r>
              <a:rPr lang="en-US" spc="-5" dirty="0"/>
              <a:t>ti</a:t>
            </a:r>
            <a:r>
              <a:rPr lang="en-US" spc="-20" dirty="0"/>
              <a:t>on</a:t>
            </a:r>
            <a:r>
              <a:rPr lang="en-US" spc="-15" dirty="0"/>
              <a:t> </a:t>
            </a:r>
            <a:r>
              <a:rPr lang="en-US" spc="-20" dirty="0"/>
              <a:t>ban</a:t>
            </a:r>
            <a:r>
              <a:rPr lang="en-US" spc="-10" dirty="0"/>
              <a:t>kr</a:t>
            </a:r>
            <a:r>
              <a:rPr lang="en-US" spc="-20" dirty="0"/>
              <a:t>up</a:t>
            </a:r>
            <a:r>
              <a:rPr lang="en-US" spc="-10" dirty="0"/>
              <a:t>tcy </a:t>
            </a:r>
            <a:r>
              <a:rPr lang="en-US" spc="-20" dirty="0"/>
              <a:t>p</a:t>
            </a:r>
            <a:r>
              <a:rPr lang="en-US" spc="-10" dirty="0"/>
              <a:t>r</a:t>
            </a:r>
            <a:r>
              <a:rPr lang="en-US" spc="-20" dirty="0"/>
              <a:t>o</a:t>
            </a:r>
            <a:r>
              <a:rPr lang="en-US" spc="-10" dirty="0"/>
              <a:t>c</a:t>
            </a:r>
            <a:r>
              <a:rPr lang="en-US" spc="-20" dirty="0"/>
              <a:t>eed</a:t>
            </a:r>
            <a:r>
              <a:rPr lang="en-US" spc="-5" dirty="0"/>
              <a:t>i</a:t>
            </a:r>
            <a:r>
              <a:rPr lang="en-US" spc="-20" dirty="0"/>
              <a:t>n</a:t>
            </a:r>
            <a:r>
              <a:rPr lang="en-US" spc="-15" dirty="0"/>
              <a:t>g</a:t>
            </a:r>
            <a:r>
              <a:rPr lang="en-US" spc="10" dirty="0"/>
              <a:t> </a:t>
            </a:r>
            <a:r>
              <a:rPr lang="en-US" spc="-10" dirty="0"/>
              <a:t>t</a:t>
            </a:r>
            <a:r>
              <a:rPr lang="en-US" spc="-20" dirty="0"/>
              <a:t>ha</a:t>
            </a:r>
            <a:r>
              <a:rPr lang="en-US" spc="-10" dirty="0"/>
              <a:t>t,</a:t>
            </a:r>
            <a:r>
              <a:rPr lang="en-US" spc="-30" dirty="0"/>
              <a:t> </a:t>
            </a:r>
            <a:r>
              <a:rPr lang="en-US" spc="-20" dirty="0"/>
              <a:t>b</a:t>
            </a:r>
            <a:r>
              <a:rPr lang="en-US" spc="-10" dirty="0"/>
              <a:t>y</a:t>
            </a:r>
            <a:r>
              <a:rPr lang="en-US" spc="-5" dirty="0"/>
              <a:t> </a:t>
            </a:r>
            <a:r>
              <a:rPr lang="en-US" spc="-20" dirty="0"/>
              <a:t>h</a:t>
            </a:r>
            <a:r>
              <a:rPr lang="en-US" spc="-10" dirty="0"/>
              <a:t>is</a:t>
            </a:r>
            <a:r>
              <a:rPr lang="en-US" spc="5" dirty="0"/>
              <a:t> </a:t>
            </a:r>
            <a:r>
              <a:rPr lang="en-US" spc="-20" dirty="0"/>
              <a:t>u</a:t>
            </a:r>
            <a:r>
              <a:rPr lang="en-US" spc="-10" dirty="0"/>
              <a:t>si</a:t>
            </a:r>
            <a:r>
              <a:rPr lang="en-US" spc="-20" dirty="0"/>
              <a:t>n</a:t>
            </a:r>
            <a:r>
              <a:rPr lang="en-US" spc="-15" dirty="0"/>
              <a:t>g</a:t>
            </a:r>
            <a:r>
              <a:rPr lang="en-US" dirty="0"/>
              <a:t> </a:t>
            </a:r>
            <a:r>
              <a:rPr lang="en-US" spc="-10" dirty="0"/>
              <a:t>t</a:t>
            </a:r>
            <a:r>
              <a:rPr lang="en-US" spc="-20" dirty="0"/>
              <a:t>h</a:t>
            </a:r>
            <a:r>
              <a:rPr lang="en-US" spc="-15" dirty="0"/>
              <a:t>e </a:t>
            </a:r>
            <a:r>
              <a:rPr lang="en-US" spc="-20" dirty="0"/>
              <a:t>deb</a:t>
            </a:r>
            <a:r>
              <a:rPr lang="en-US" spc="-10" dirty="0"/>
              <a:t>t</a:t>
            </a:r>
            <a:r>
              <a:rPr lang="en-US" spc="-20" dirty="0"/>
              <a:t>o</a:t>
            </a:r>
            <a:r>
              <a:rPr lang="en-US" spc="-10" dirty="0"/>
              <a:t>r</a:t>
            </a:r>
            <a:r>
              <a:rPr lang="en-US" spc="-5" dirty="0"/>
              <a:t> </a:t>
            </a:r>
            <a:r>
              <a:rPr lang="en-US" spc="-10" dirty="0"/>
              <a:t>c</a:t>
            </a:r>
            <a:r>
              <a:rPr lang="en-US" spc="-20" dirty="0"/>
              <a:t>ompan</a:t>
            </a:r>
            <a:r>
              <a:rPr lang="en-US" spc="-10" dirty="0"/>
              <a:t>y</a:t>
            </a:r>
            <a:r>
              <a:rPr lang="en-US" spc="-45" dirty="0"/>
              <a:t>’</a:t>
            </a:r>
            <a:r>
              <a:rPr lang="en-US" spc="-10" dirty="0"/>
              <a:t>s</a:t>
            </a:r>
            <a:r>
              <a:rPr lang="en-US" spc="5" dirty="0"/>
              <a:t> </a:t>
            </a:r>
            <a:r>
              <a:rPr lang="en-US" spc="-20" dirty="0"/>
              <a:t>Fa</a:t>
            </a:r>
            <a:r>
              <a:rPr lang="en-US" spc="-10" dirty="0"/>
              <a:t>c</a:t>
            </a:r>
            <a:r>
              <a:rPr lang="en-US" spc="-20" dirty="0"/>
              <a:t>eboo</a:t>
            </a:r>
            <a:r>
              <a:rPr lang="en-US" spc="-10" dirty="0"/>
              <a:t>k</a:t>
            </a:r>
            <a:r>
              <a:rPr lang="en-US" spc="10" dirty="0"/>
              <a:t> </a:t>
            </a:r>
            <a:r>
              <a:rPr lang="en-US" spc="-20" dirty="0"/>
              <a:t>an</a:t>
            </a:r>
            <a:r>
              <a:rPr lang="en-US" spc="-15" dirty="0"/>
              <a:t>d</a:t>
            </a:r>
            <a:r>
              <a:rPr lang="en-US" spc="-35" dirty="0"/>
              <a:t> </a:t>
            </a:r>
            <a:r>
              <a:rPr lang="en-US" spc="-130" dirty="0"/>
              <a:t>T</a:t>
            </a:r>
            <a:r>
              <a:rPr lang="en-US" spc="-20" dirty="0"/>
              <a:t>w</a:t>
            </a:r>
            <a:r>
              <a:rPr lang="en-US" spc="-10" dirty="0"/>
              <a:t>itt</a:t>
            </a:r>
            <a:r>
              <a:rPr lang="en-US" spc="-15" dirty="0"/>
              <a:t>er </a:t>
            </a:r>
            <a:r>
              <a:rPr lang="en-US" spc="-20" dirty="0"/>
              <a:t>a</a:t>
            </a:r>
            <a:r>
              <a:rPr lang="en-US" spc="-10" dirty="0"/>
              <a:t>cc</a:t>
            </a:r>
            <a:r>
              <a:rPr lang="en-US" spc="-20" dirty="0"/>
              <a:t>oun</a:t>
            </a:r>
            <a:r>
              <a:rPr lang="en-US" spc="-10" dirty="0"/>
              <a:t>ts to</a:t>
            </a:r>
            <a:r>
              <a:rPr lang="en-US" spc="-15" dirty="0"/>
              <a:t> </a:t>
            </a:r>
            <a:r>
              <a:rPr lang="en-US" spc="-20" dirty="0"/>
              <a:t>po</a:t>
            </a:r>
            <a:r>
              <a:rPr lang="en-US" spc="-10" dirty="0"/>
              <a:t>st </a:t>
            </a:r>
            <a:r>
              <a:rPr lang="en-US" spc="-20" dirty="0"/>
              <a:t>pe</a:t>
            </a:r>
            <a:r>
              <a:rPr lang="en-US" spc="-10" dirty="0"/>
              <a:t>rs</a:t>
            </a:r>
            <a:r>
              <a:rPr lang="en-US" spc="-20" dirty="0"/>
              <a:t>ona</a:t>
            </a:r>
            <a:r>
              <a:rPr lang="en-US" spc="-5" dirty="0"/>
              <a:t>l</a:t>
            </a:r>
            <a:r>
              <a:rPr lang="en-US" dirty="0"/>
              <a:t> </a:t>
            </a:r>
            <a:r>
              <a:rPr lang="en-US" spc="-20" dirty="0"/>
              <a:t>me</a:t>
            </a:r>
            <a:r>
              <a:rPr lang="en-US" spc="-10" dirty="0"/>
              <a:t>ss</a:t>
            </a:r>
            <a:r>
              <a:rPr lang="en-US" spc="-20" dirty="0"/>
              <a:t>age</a:t>
            </a:r>
            <a:r>
              <a:rPr lang="en-US" spc="-10" dirty="0"/>
              <a:t>s</a:t>
            </a:r>
            <a:r>
              <a:rPr lang="en-US" spc="5" dirty="0"/>
              <a:t> </a:t>
            </a:r>
            <a:r>
              <a:rPr lang="en-US" spc="-20" dirty="0"/>
              <a:t>an</a:t>
            </a:r>
            <a:r>
              <a:rPr lang="en-US" spc="-15" dirty="0"/>
              <a:t>d</a:t>
            </a:r>
            <a:r>
              <a:rPr lang="en-US" dirty="0"/>
              <a:t> </a:t>
            </a:r>
            <a:r>
              <a:rPr lang="en-US" spc="-20" dirty="0"/>
              <a:t>b</a:t>
            </a:r>
            <a:r>
              <a:rPr lang="en-US" spc="-10" dirty="0"/>
              <a:t>y</a:t>
            </a:r>
            <a:r>
              <a:rPr lang="en-US" spc="-5" dirty="0"/>
              <a:t> </a:t>
            </a:r>
            <a:r>
              <a:rPr lang="en-US" spc="-20" dirty="0"/>
              <a:t>h</a:t>
            </a:r>
            <a:r>
              <a:rPr lang="en-US" spc="-10" dirty="0"/>
              <a:t>is</a:t>
            </a:r>
            <a:r>
              <a:rPr lang="en-US" spc="-5" dirty="0"/>
              <a:t> </a:t>
            </a:r>
            <a:r>
              <a:rPr lang="en-US" spc="-10" dirty="0"/>
              <a:t>c</a:t>
            </a:r>
            <a:r>
              <a:rPr lang="en-US" spc="-20" dirty="0"/>
              <a:t>hang</a:t>
            </a:r>
            <a:r>
              <a:rPr lang="en-US" spc="-5" dirty="0"/>
              <a:t>i</a:t>
            </a:r>
            <a:r>
              <a:rPr lang="en-US" spc="-20" dirty="0"/>
              <a:t>n</a:t>
            </a:r>
            <a:r>
              <a:rPr lang="en-US" spc="-15" dirty="0"/>
              <a:t>g</a:t>
            </a:r>
            <a:r>
              <a:rPr lang="en-US" spc="10" dirty="0"/>
              <a:t> </a:t>
            </a:r>
            <a:r>
              <a:rPr lang="en-US" spc="-10" dirty="0"/>
              <a:t>t</a:t>
            </a:r>
            <a:r>
              <a:rPr lang="en-US" spc="-20" dirty="0"/>
              <a:t>h</a:t>
            </a:r>
            <a:r>
              <a:rPr lang="en-US" spc="-15" dirty="0"/>
              <a:t>e </a:t>
            </a:r>
            <a:r>
              <a:rPr lang="en-US" spc="-10" dirty="0"/>
              <a:t>s</a:t>
            </a:r>
            <a:r>
              <a:rPr lang="en-US" spc="-20" dirty="0"/>
              <a:t>o</a:t>
            </a:r>
            <a:r>
              <a:rPr lang="en-US" spc="-10" dirty="0"/>
              <a:t>ci</a:t>
            </a:r>
            <a:r>
              <a:rPr lang="en-US" spc="-20" dirty="0"/>
              <a:t>a</a:t>
            </a:r>
            <a:r>
              <a:rPr lang="en-US" spc="-5" dirty="0"/>
              <a:t>l</a:t>
            </a:r>
            <a:r>
              <a:rPr lang="en-US" spc="5" dirty="0"/>
              <a:t> </a:t>
            </a:r>
            <a:r>
              <a:rPr lang="en-US" spc="-20" dirty="0"/>
              <a:t>med</a:t>
            </a:r>
            <a:r>
              <a:rPr lang="en-US" spc="-10" dirty="0"/>
              <a:t>ia</a:t>
            </a:r>
            <a:r>
              <a:rPr lang="en-US" spc="5" dirty="0"/>
              <a:t> </a:t>
            </a:r>
            <a:r>
              <a:rPr lang="en-US" spc="-20" dirty="0"/>
              <a:t>a</a:t>
            </a:r>
            <a:r>
              <a:rPr lang="en-US" spc="-10" dirty="0"/>
              <a:t>cc</a:t>
            </a:r>
            <a:r>
              <a:rPr lang="en-US" spc="-15" dirty="0"/>
              <a:t>ount  </a:t>
            </a:r>
            <a:r>
              <a:rPr lang="en-US" spc="-20" dirty="0"/>
              <a:t>name</a:t>
            </a:r>
            <a:r>
              <a:rPr lang="en-US" spc="-10" dirty="0"/>
              <a:t>s</a:t>
            </a:r>
            <a:r>
              <a:rPr lang="en-US" spc="5" dirty="0"/>
              <a:t> </a:t>
            </a:r>
            <a:r>
              <a:rPr lang="en-US" spc="-10" dirty="0"/>
              <a:t>to</a:t>
            </a:r>
            <a:r>
              <a:rPr lang="en-US" spc="-20" dirty="0"/>
              <a:t> </a:t>
            </a:r>
            <a:r>
              <a:rPr lang="en-US" spc="-10" dirty="0"/>
              <a:t>r</a:t>
            </a:r>
            <a:r>
              <a:rPr lang="en-US" spc="-20" dirty="0"/>
              <a:t>e</a:t>
            </a:r>
            <a:r>
              <a:rPr lang="en-US" spc="-5" dirty="0"/>
              <a:t>fl</a:t>
            </a:r>
            <a:r>
              <a:rPr lang="en-US" spc="-20" dirty="0"/>
              <a:t>e</a:t>
            </a:r>
            <a:r>
              <a:rPr lang="en-US" spc="-10" dirty="0"/>
              <a:t>ct</a:t>
            </a:r>
            <a:r>
              <a:rPr lang="en-US" spc="-15" dirty="0"/>
              <a:t> </a:t>
            </a:r>
            <a:r>
              <a:rPr lang="en-US" spc="-20" dirty="0"/>
              <a:t>h</a:t>
            </a:r>
            <a:r>
              <a:rPr lang="en-US" spc="-10" dirty="0"/>
              <a:t>is</a:t>
            </a:r>
            <a:r>
              <a:rPr lang="en-US" spc="5" dirty="0"/>
              <a:t> </a:t>
            </a:r>
            <a:r>
              <a:rPr lang="en-US" spc="-20" dirty="0"/>
              <a:t>ow</a:t>
            </a:r>
            <a:r>
              <a:rPr lang="en-US" spc="-15" dirty="0"/>
              <a:t>n</a:t>
            </a:r>
            <a:r>
              <a:rPr lang="en-US" spc="5" dirty="0"/>
              <a:t> </a:t>
            </a:r>
            <a:r>
              <a:rPr lang="en-US" spc="-20" dirty="0"/>
              <a:t>name</a:t>
            </a:r>
            <a:r>
              <a:rPr lang="en-US" spc="-10" dirty="0"/>
              <a:t>,</a:t>
            </a:r>
            <a:r>
              <a:rPr lang="en-US" spc="-5" dirty="0"/>
              <a:t> </a:t>
            </a:r>
            <a:r>
              <a:rPr lang="en-US" spc="-10" dirty="0"/>
              <a:t>t</a:t>
            </a:r>
            <a:r>
              <a:rPr lang="en-US" spc="-20" dirty="0"/>
              <a:t>h</a:t>
            </a:r>
            <a:r>
              <a:rPr lang="en-US" spc="-15" dirty="0"/>
              <a:t>e </a:t>
            </a:r>
            <a:r>
              <a:rPr lang="en-US" spc="-20" dirty="0"/>
              <a:t>a</a:t>
            </a:r>
            <a:r>
              <a:rPr lang="en-US" spc="-10" dirty="0"/>
              <a:t>cc</a:t>
            </a:r>
            <a:r>
              <a:rPr lang="en-US" spc="-20" dirty="0"/>
              <a:t>oun</a:t>
            </a:r>
            <a:r>
              <a:rPr lang="en-US" spc="-10" dirty="0"/>
              <a:t>ts </a:t>
            </a:r>
            <a:r>
              <a:rPr lang="en-US" spc="-20" dirty="0"/>
              <a:t>be</a:t>
            </a:r>
            <a:r>
              <a:rPr lang="en-US" spc="-5" dirty="0"/>
              <a:t>l</a:t>
            </a:r>
            <a:r>
              <a:rPr lang="en-US" spc="-20" dirty="0"/>
              <a:t>onge</a:t>
            </a:r>
            <a:r>
              <a:rPr lang="en-US" spc="-15" dirty="0"/>
              <a:t>d</a:t>
            </a:r>
            <a:r>
              <a:rPr lang="en-US" spc="15" dirty="0"/>
              <a:t> </a:t>
            </a:r>
            <a:r>
              <a:rPr lang="en-US" spc="-10" dirty="0"/>
              <a:t>to</a:t>
            </a:r>
            <a:r>
              <a:rPr lang="en-US" spc="-20" dirty="0"/>
              <a:t> h</a:t>
            </a:r>
            <a:r>
              <a:rPr lang="en-US" spc="-15" dirty="0"/>
              <a:t>im</a:t>
            </a:r>
            <a:r>
              <a:rPr lang="en-US" spc="5" dirty="0"/>
              <a:t> </a:t>
            </a:r>
            <a:r>
              <a:rPr lang="en-US" spc="-20" dirty="0"/>
              <a:t>an</a:t>
            </a:r>
            <a:r>
              <a:rPr lang="en-US" spc="-15" dirty="0"/>
              <a:t>d</a:t>
            </a:r>
            <a:r>
              <a:rPr lang="en-US" dirty="0"/>
              <a:t> </a:t>
            </a:r>
            <a:r>
              <a:rPr lang="en-US" spc="-20" dirty="0"/>
              <a:t>no</a:t>
            </a:r>
            <a:r>
              <a:rPr lang="en-US" spc="-10" dirty="0"/>
              <a:t>t to</a:t>
            </a:r>
            <a:r>
              <a:rPr lang="en-US" spc="-20" dirty="0"/>
              <a:t> </a:t>
            </a:r>
            <a:r>
              <a:rPr lang="en-US" spc="-10" dirty="0"/>
              <a:t>t</a:t>
            </a:r>
            <a:r>
              <a:rPr lang="en-US" spc="-20" dirty="0"/>
              <a:t>h</a:t>
            </a:r>
            <a:r>
              <a:rPr lang="en-US" spc="-15" dirty="0"/>
              <a:t>e</a:t>
            </a:r>
            <a:r>
              <a:rPr lang="en-US" spc="-10" dirty="0"/>
              <a:t> c</a:t>
            </a:r>
            <a:r>
              <a:rPr lang="en-US" spc="-20" dirty="0"/>
              <a:t>ompan</a:t>
            </a:r>
            <a:r>
              <a:rPr lang="en-US" spc="-160" dirty="0"/>
              <a:t>y</a:t>
            </a:r>
            <a:r>
              <a:rPr lang="en-US" spc="-10" dirty="0"/>
              <a:t>. </a:t>
            </a:r>
            <a:r>
              <a:rPr lang="en-US" spc="-20" dirty="0"/>
              <a:t>F</a:t>
            </a:r>
            <a:r>
              <a:rPr lang="en-US" spc="-5" dirty="0"/>
              <a:t>i</a:t>
            </a:r>
            <a:r>
              <a:rPr lang="en-US" spc="-20" dirty="0"/>
              <a:t>nd</a:t>
            </a:r>
            <a:r>
              <a:rPr lang="en-US" spc="-5" dirty="0"/>
              <a:t>i</a:t>
            </a:r>
            <a:r>
              <a:rPr lang="en-US" spc="-20" dirty="0"/>
              <a:t>n</a:t>
            </a:r>
            <a:r>
              <a:rPr lang="en-US" spc="-15" dirty="0"/>
              <a:t>g</a:t>
            </a:r>
            <a:r>
              <a:rPr lang="en-US" spc="20" dirty="0"/>
              <a:t> </a:t>
            </a:r>
            <a:r>
              <a:rPr lang="en-US" spc="-10" dirty="0"/>
              <a:t>t</a:t>
            </a:r>
            <a:r>
              <a:rPr lang="en-US" spc="-20" dirty="0"/>
              <a:t>ha</a:t>
            </a:r>
            <a:r>
              <a:rPr lang="en-US" spc="-10" dirty="0"/>
              <a:t>t</a:t>
            </a:r>
            <a:r>
              <a:rPr lang="en-US" spc="-20" dirty="0"/>
              <a:t> </a:t>
            </a:r>
            <a:r>
              <a:rPr lang="en-US" spc="-10" dirty="0"/>
              <a:t>s</a:t>
            </a:r>
            <a:r>
              <a:rPr lang="en-US" spc="-20" dirty="0"/>
              <a:t>o</a:t>
            </a:r>
            <a:r>
              <a:rPr lang="en-US" spc="-10" dirty="0"/>
              <a:t>ci</a:t>
            </a:r>
            <a:r>
              <a:rPr lang="en-US" spc="-20" dirty="0"/>
              <a:t>a</a:t>
            </a:r>
            <a:r>
              <a:rPr lang="en-US" spc="-5" dirty="0"/>
              <a:t>l</a:t>
            </a:r>
            <a:r>
              <a:rPr lang="en-US" spc="5" dirty="0"/>
              <a:t> </a:t>
            </a:r>
            <a:r>
              <a:rPr lang="en-US" spc="-20" dirty="0"/>
              <a:t>med</a:t>
            </a:r>
            <a:r>
              <a:rPr lang="en-US" spc="-10" dirty="0"/>
              <a:t>ia</a:t>
            </a:r>
            <a:r>
              <a:rPr lang="en-US" spc="5" dirty="0"/>
              <a:t> </a:t>
            </a:r>
            <a:r>
              <a:rPr lang="en-US" spc="-20" dirty="0"/>
              <a:t>a</a:t>
            </a:r>
            <a:r>
              <a:rPr lang="en-US" spc="-10" dirty="0"/>
              <a:t>cc</a:t>
            </a:r>
            <a:r>
              <a:rPr lang="en-US" spc="-20" dirty="0"/>
              <a:t>oun</a:t>
            </a:r>
            <a:r>
              <a:rPr lang="en-US" spc="-10" dirty="0"/>
              <a:t>ts </a:t>
            </a:r>
            <a:r>
              <a:rPr lang="en-US" spc="-20" dirty="0"/>
              <a:t>qua</a:t>
            </a:r>
            <a:r>
              <a:rPr lang="en-US" spc="-10" dirty="0"/>
              <a:t>lify</a:t>
            </a:r>
            <a:r>
              <a:rPr lang="en-US" spc="5" dirty="0"/>
              <a:t> </a:t>
            </a:r>
            <a:r>
              <a:rPr lang="en-US" spc="-20" dirty="0"/>
              <a:t>a</a:t>
            </a:r>
            <a:r>
              <a:rPr lang="en-US" spc="-10" dirty="0"/>
              <a:t>s</a:t>
            </a:r>
            <a:r>
              <a:rPr lang="en-US" spc="-5" dirty="0"/>
              <a:t> </a:t>
            </a:r>
            <a:r>
              <a:rPr lang="en-US" spc="-20" dirty="0"/>
              <a:t>p</a:t>
            </a:r>
            <a:r>
              <a:rPr lang="en-US" spc="-10" dirty="0"/>
              <a:t>r</a:t>
            </a:r>
            <a:r>
              <a:rPr lang="en-US" spc="-20" dirty="0"/>
              <a:t>ope</a:t>
            </a:r>
            <a:r>
              <a:rPr lang="en-US" spc="-10" dirty="0"/>
              <a:t>rty </a:t>
            </a:r>
            <a:r>
              <a:rPr lang="en-US" spc="-5" dirty="0"/>
              <a:t>i</a:t>
            </a:r>
            <a:r>
              <a:rPr lang="en-US" spc="-20" dirty="0"/>
              <a:t>n</a:t>
            </a:r>
            <a:r>
              <a:rPr lang="en-US" spc="-10" dirty="0"/>
              <a:t>t</a:t>
            </a:r>
            <a:r>
              <a:rPr lang="en-US" spc="-20" dirty="0"/>
              <a:t>e</a:t>
            </a:r>
            <a:r>
              <a:rPr lang="en-US" spc="-10" dirty="0"/>
              <a:t>r</a:t>
            </a:r>
            <a:r>
              <a:rPr lang="en-US" spc="-20" dirty="0"/>
              <a:t>e</a:t>
            </a:r>
            <a:r>
              <a:rPr lang="en-US" spc="-10" dirty="0"/>
              <a:t>sts,</a:t>
            </a:r>
            <a:r>
              <a:rPr lang="en-US" spc="-30" dirty="0"/>
              <a:t> </a:t>
            </a:r>
            <a:r>
              <a:rPr lang="en-US" spc="-10" dirty="0"/>
              <a:t>t</a:t>
            </a:r>
            <a:r>
              <a:rPr lang="en-US" spc="-20" dirty="0"/>
              <a:t>h</a:t>
            </a:r>
            <a:r>
              <a:rPr lang="en-US" spc="-15" dirty="0"/>
              <a:t>e</a:t>
            </a:r>
            <a:r>
              <a:rPr lang="en-US" spc="-5" dirty="0"/>
              <a:t> </a:t>
            </a:r>
            <a:r>
              <a:rPr lang="en-US" spc="-20" dirty="0"/>
              <a:t>ban</a:t>
            </a:r>
            <a:r>
              <a:rPr lang="en-US" spc="-10" dirty="0"/>
              <a:t>kr</a:t>
            </a:r>
            <a:r>
              <a:rPr lang="en-US" spc="-20" dirty="0"/>
              <a:t>up</a:t>
            </a:r>
            <a:r>
              <a:rPr lang="en-US" spc="-10" dirty="0"/>
              <a:t>tcy</a:t>
            </a:r>
            <a:r>
              <a:rPr lang="en-US" spc="-15" dirty="0"/>
              <a:t> </a:t>
            </a:r>
            <a:r>
              <a:rPr lang="en-US" spc="-10" dirty="0"/>
              <a:t>c</a:t>
            </a:r>
            <a:r>
              <a:rPr lang="en-US" spc="-20" dirty="0"/>
              <a:t>ou</a:t>
            </a:r>
            <a:r>
              <a:rPr lang="en-US" spc="-10" dirty="0"/>
              <a:t>rt </a:t>
            </a:r>
            <a:r>
              <a:rPr lang="en-US" spc="-20" dirty="0"/>
              <a:t>he</a:t>
            </a:r>
            <a:r>
              <a:rPr lang="en-US" spc="-10" dirty="0"/>
              <a:t>ld t</a:t>
            </a:r>
            <a:r>
              <a:rPr lang="en-US" spc="-20" dirty="0"/>
              <a:t>ha</a:t>
            </a:r>
            <a:r>
              <a:rPr lang="en-US" spc="-10" dirty="0"/>
              <a:t>t</a:t>
            </a:r>
            <a:r>
              <a:rPr lang="en-US" spc="-15" dirty="0"/>
              <a:t> </a:t>
            </a:r>
            <a:r>
              <a:rPr lang="en-US" spc="-10" dirty="0"/>
              <a:t>t</a:t>
            </a:r>
            <a:r>
              <a:rPr lang="en-US" spc="-20" dirty="0"/>
              <a:t>h</a:t>
            </a:r>
            <a:r>
              <a:rPr lang="en-US" spc="-15" dirty="0"/>
              <a:t>e </a:t>
            </a:r>
            <a:r>
              <a:rPr lang="en-US" spc="-20" dirty="0"/>
              <a:t>a</a:t>
            </a:r>
            <a:r>
              <a:rPr lang="en-US" spc="-10" dirty="0"/>
              <a:t>cc</a:t>
            </a:r>
            <a:r>
              <a:rPr lang="en-US" spc="-20" dirty="0"/>
              <a:t>oun</a:t>
            </a:r>
            <a:r>
              <a:rPr lang="en-US" spc="-10" dirty="0"/>
              <a:t>ts </a:t>
            </a:r>
            <a:r>
              <a:rPr lang="en-US" spc="-20" dirty="0"/>
              <a:t>be</a:t>
            </a:r>
            <a:r>
              <a:rPr lang="en-US" spc="-5" dirty="0"/>
              <a:t>l</a:t>
            </a:r>
            <a:r>
              <a:rPr lang="en-US" spc="-20" dirty="0"/>
              <a:t>onge</a:t>
            </a:r>
            <a:r>
              <a:rPr lang="en-US" spc="-15" dirty="0"/>
              <a:t>d</a:t>
            </a:r>
            <a:r>
              <a:rPr lang="en-US" spc="15" dirty="0"/>
              <a:t> </a:t>
            </a:r>
            <a:r>
              <a:rPr lang="en-US" spc="-10" dirty="0"/>
              <a:t>to</a:t>
            </a:r>
            <a:r>
              <a:rPr lang="en-US" spc="-20" dirty="0"/>
              <a:t> </a:t>
            </a:r>
            <a:r>
              <a:rPr lang="en-US" spc="-10" dirty="0"/>
              <a:t>t</a:t>
            </a:r>
            <a:r>
              <a:rPr lang="en-US" spc="-20" dirty="0"/>
              <a:t>h</a:t>
            </a:r>
            <a:r>
              <a:rPr lang="en-US" spc="-15" dirty="0"/>
              <a:t>e</a:t>
            </a:r>
            <a:r>
              <a:rPr lang="en-US" spc="-5" dirty="0"/>
              <a:t> </a:t>
            </a:r>
            <a:r>
              <a:rPr lang="en-US" spc="-10" dirty="0"/>
              <a:t>c</a:t>
            </a:r>
            <a:r>
              <a:rPr lang="en-US" spc="-20" dirty="0"/>
              <a:t>ompan</a:t>
            </a:r>
            <a:r>
              <a:rPr lang="en-US" spc="-10" dirty="0"/>
              <a:t>y</a:t>
            </a:r>
            <a:r>
              <a:rPr lang="en-US" spc="-5" dirty="0"/>
              <a:t> </a:t>
            </a:r>
            <a:r>
              <a:rPr lang="en-US" spc="-20" dirty="0"/>
              <a:t>a</a:t>
            </a:r>
            <a:r>
              <a:rPr lang="en-US" spc="-10" dirty="0"/>
              <a:t>s</a:t>
            </a:r>
            <a:r>
              <a:rPr lang="en-US" spc="-5" dirty="0"/>
              <a:t> </a:t>
            </a:r>
            <a:r>
              <a:rPr lang="en-US" spc="-10" dirty="0"/>
              <a:t>t</a:t>
            </a:r>
            <a:r>
              <a:rPr lang="en-US" spc="-20" dirty="0"/>
              <a:t>h</a:t>
            </a:r>
            <a:r>
              <a:rPr lang="en-US" spc="-15" dirty="0"/>
              <a:t>e </a:t>
            </a:r>
            <a:r>
              <a:rPr lang="en-US" spc="-10" dirty="0"/>
              <a:t>f</a:t>
            </a:r>
            <a:r>
              <a:rPr lang="en-US" spc="-20" dirty="0"/>
              <a:t>o</a:t>
            </a:r>
            <a:r>
              <a:rPr lang="en-US" spc="-10" dirty="0"/>
              <a:t>r</a:t>
            </a:r>
            <a:r>
              <a:rPr lang="en-US" spc="-20" dirty="0"/>
              <a:t>me</a:t>
            </a:r>
            <a:r>
              <a:rPr lang="en-US" spc="-10" dirty="0"/>
              <a:t>r</a:t>
            </a:r>
            <a:r>
              <a:rPr lang="en-US" spc="-20" dirty="0"/>
              <a:t> owne</a:t>
            </a:r>
            <a:r>
              <a:rPr lang="en-US" spc="-10" dirty="0"/>
              <a:t>r</a:t>
            </a:r>
            <a:r>
              <a:rPr lang="en-US" spc="5" dirty="0"/>
              <a:t> </a:t>
            </a:r>
            <a:r>
              <a:rPr lang="en-US" spc="-20" dirty="0"/>
              <a:t>u</a:t>
            </a:r>
            <a:r>
              <a:rPr lang="en-US" spc="-10" dirty="0"/>
              <a:t>s</a:t>
            </a:r>
            <a:r>
              <a:rPr lang="en-US" spc="-20" dirty="0"/>
              <a:t>e</a:t>
            </a:r>
            <a:r>
              <a:rPr lang="en-US" spc="-15" dirty="0"/>
              <a:t>d</a:t>
            </a:r>
            <a:r>
              <a:rPr lang="en-US" dirty="0"/>
              <a:t> </a:t>
            </a:r>
            <a:r>
              <a:rPr lang="en-US" spc="-10" dirty="0"/>
              <a:t>t</a:t>
            </a:r>
            <a:r>
              <a:rPr lang="en-US" spc="-20" dirty="0"/>
              <a:t>h</a:t>
            </a:r>
            <a:r>
              <a:rPr lang="en-US" spc="-15" dirty="0"/>
              <a:t>e </a:t>
            </a:r>
            <a:r>
              <a:rPr lang="en-US" spc="-20" dirty="0"/>
              <a:t>a</a:t>
            </a:r>
            <a:r>
              <a:rPr lang="en-US" spc="-10" dirty="0"/>
              <a:t>cc</a:t>
            </a:r>
            <a:r>
              <a:rPr lang="en-US" spc="-20" dirty="0"/>
              <a:t>oun</a:t>
            </a:r>
            <a:r>
              <a:rPr lang="en-US" spc="-10" dirty="0"/>
              <a:t>ts to </a:t>
            </a:r>
            <a:r>
              <a:rPr lang="en-US" spc="-20" dirty="0"/>
              <a:t>p</a:t>
            </a:r>
            <a:r>
              <a:rPr lang="en-US" spc="-10" dirty="0"/>
              <a:t>r</a:t>
            </a:r>
            <a:r>
              <a:rPr lang="en-US" spc="-20" dirty="0"/>
              <a:t>omo</a:t>
            </a:r>
            <a:r>
              <a:rPr lang="en-US" spc="-10" dirty="0"/>
              <a:t>te t</a:t>
            </a:r>
            <a:r>
              <a:rPr lang="en-US" spc="-20" dirty="0"/>
              <a:t>h</a:t>
            </a:r>
            <a:r>
              <a:rPr lang="en-US" spc="-15" dirty="0"/>
              <a:t>e </a:t>
            </a:r>
            <a:r>
              <a:rPr lang="en-US" spc="-10" dirty="0"/>
              <a:t>st</a:t>
            </a:r>
            <a:r>
              <a:rPr lang="en-US" spc="-20" dirty="0"/>
              <a:t>o</a:t>
            </a:r>
            <a:r>
              <a:rPr lang="en-US" spc="-10" dirty="0"/>
              <a:t>r</a:t>
            </a:r>
            <a:r>
              <a:rPr lang="en-US" spc="-20" dirty="0"/>
              <a:t>e</a:t>
            </a:r>
            <a:r>
              <a:rPr lang="en-US" spc="-10" dirty="0"/>
              <a:t>.</a:t>
            </a:r>
            <a:r>
              <a:rPr lang="en-US" spc="-20" dirty="0"/>
              <a:t> </a:t>
            </a:r>
            <a:r>
              <a:rPr lang="en-US" spc="-10" dirty="0"/>
              <a:t>In</a:t>
            </a:r>
            <a:r>
              <a:rPr lang="en-US" spc="-20" dirty="0"/>
              <a:t> </a:t>
            </a:r>
            <a:r>
              <a:rPr lang="en-US" spc="-10" dirty="0"/>
              <a:t>re </a:t>
            </a:r>
            <a:r>
              <a:rPr lang="en-US" spc="-20" dirty="0"/>
              <a:t>CTL</a:t>
            </a:r>
            <a:r>
              <a:rPr lang="en-US" spc="-10" dirty="0"/>
              <a:t>I</a:t>
            </a:r>
            <a:r>
              <a:rPr lang="en-US" dirty="0"/>
              <a:t> </a:t>
            </a:r>
            <a:r>
              <a:rPr lang="en-US" spc="-20" dirty="0"/>
              <a:t>LLC</a:t>
            </a:r>
            <a:r>
              <a:rPr lang="en-US" spc="-10" dirty="0"/>
              <a:t>,</a:t>
            </a:r>
            <a:r>
              <a:rPr lang="en-US" dirty="0"/>
              <a:t> </a:t>
            </a:r>
            <a:r>
              <a:rPr lang="en-US" spc="-20" dirty="0"/>
              <a:t>52</a:t>
            </a:r>
            <a:r>
              <a:rPr lang="en-US" spc="-15" dirty="0"/>
              <a:t>8</a:t>
            </a:r>
            <a:r>
              <a:rPr lang="en-US" dirty="0"/>
              <a:t> </a:t>
            </a:r>
            <a:r>
              <a:rPr lang="en-US" spc="-20" dirty="0"/>
              <a:t>B</a:t>
            </a:r>
            <a:r>
              <a:rPr lang="en-US" spc="-10" dirty="0"/>
              <a:t>.</a:t>
            </a:r>
            <a:r>
              <a:rPr lang="en-US" spc="-20" dirty="0"/>
              <a:t>R</a:t>
            </a:r>
            <a:r>
              <a:rPr lang="en-US" spc="-10" dirty="0"/>
              <a:t>.</a:t>
            </a:r>
            <a:r>
              <a:rPr lang="en-US" spc="-5" dirty="0"/>
              <a:t> </a:t>
            </a:r>
            <a:r>
              <a:rPr lang="en-US" spc="-20" dirty="0"/>
              <a:t>359</a:t>
            </a:r>
            <a:r>
              <a:rPr lang="en-US" spc="-10" dirty="0"/>
              <a:t>, </a:t>
            </a:r>
            <a:r>
              <a:rPr lang="en-US" spc="-20" dirty="0"/>
              <a:t>36</a:t>
            </a:r>
            <a:r>
              <a:rPr lang="en-US" spc="-10" dirty="0"/>
              <a:t>0-</a:t>
            </a:r>
            <a:r>
              <a:rPr lang="en-US" spc="-20" dirty="0"/>
              <a:t>36</a:t>
            </a:r>
            <a:r>
              <a:rPr lang="en-US" spc="-15" dirty="0"/>
              <a:t>1</a:t>
            </a:r>
            <a:r>
              <a:rPr lang="en-US" spc="5" dirty="0"/>
              <a:t> </a:t>
            </a:r>
            <a:r>
              <a:rPr lang="en-US" spc="-10" dirty="0"/>
              <a:t>(</a:t>
            </a:r>
            <a:r>
              <a:rPr lang="en-US" spc="-20" dirty="0"/>
              <a:t>Ban</a:t>
            </a:r>
            <a:r>
              <a:rPr lang="en-US" spc="-10" dirty="0"/>
              <a:t>k</a:t>
            </a:r>
            <a:r>
              <a:rPr lang="en-US" spc="-120" dirty="0"/>
              <a:t>r</a:t>
            </a:r>
            <a:r>
              <a:rPr lang="en-US" spc="-10" dirty="0"/>
              <a:t>.</a:t>
            </a:r>
            <a:r>
              <a:rPr lang="en-US" spc="-15" dirty="0"/>
              <a:t> </a:t>
            </a:r>
            <a:r>
              <a:rPr lang="en-US" spc="-20" dirty="0"/>
              <a:t>S</a:t>
            </a:r>
            <a:r>
              <a:rPr lang="en-US" spc="-10" dirty="0"/>
              <a:t>.</a:t>
            </a:r>
            <a:r>
              <a:rPr lang="en-US" spc="-20" dirty="0"/>
              <a:t>D</a:t>
            </a:r>
            <a:r>
              <a:rPr lang="en-US" spc="-10" dirty="0"/>
              <a:t>.</a:t>
            </a:r>
            <a:r>
              <a:rPr lang="en-US" spc="-40" dirty="0"/>
              <a:t> </a:t>
            </a:r>
            <a:r>
              <a:rPr lang="en-US" spc="-240" dirty="0"/>
              <a:t>T</a:t>
            </a:r>
            <a:r>
              <a:rPr lang="en-US" spc="-20" dirty="0"/>
              <a:t>e</a:t>
            </a:r>
            <a:r>
              <a:rPr lang="en-US" spc="-10" dirty="0"/>
              <a:t>x. </a:t>
            </a:r>
            <a:r>
              <a:rPr lang="en-US" spc="-20" dirty="0"/>
              <a:t>2015</a:t>
            </a:r>
            <a:r>
              <a:rPr lang="en-US" spc="-10" dirty="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B5891-F2A3-6C73-1D15-1B63BDCCE844}"/>
              </a:ext>
            </a:extLst>
          </p:cNvPr>
          <p:cNvSpPr>
            <a:spLocks noGrp="1"/>
          </p:cNvSpPr>
          <p:nvPr>
            <p:ph type="title"/>
          </p:nvPr>
        </p:nvSpPr>
        <p:spPr>
          <a:xfrm>
            <a:off x="1451579" y="2303047"/>
            <a:ext cx="3272093" cy="2674198"/>
          </a:xfrm>
        </p:spPr>
        <p:txBody>
          <a:bodyPr anchor="t">
            <a:normAutofit/>
          </a:bodyPr>
          <a:lstStyle/>
          <a:p>
            <a:r>
              <a:rPr lang="en-US" b="1" dirty="0"/>
              <a:t>Best Practices for Public Employers</a:t>
            </a:r>
          </a:p>
        </p:txBody>
      </p:sp>
      <p:graphicFrame>
        <p:nvGraphicFramePr>
          <p:cNvPr id="5" name="Content Placeholder 2">
            <a:extLst>
              <a:ext uri="{FF2B5EF4-FFF2-40B4-BE49-F238E27FC236}">
                <a16:creationId xmlns:a16="http://schemas.microsoft.com/office/drawing/2014/main" id="{56B2D04C-6694-AEB2-2F9D-CE725F6903B7}"/>
              </a:ext>
            </a:extLst>
          </p:cNvPr>
          <p:cNvGraphicFramePr>
            <a:graphicFrameLocks noGrp="1"/>
          </p:cNvGraphicFramePr>
          <p:nvPr>
            <p:ph idx="1"/>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37859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16B664-10CA-EA48-E526-9D6D349CA372}"/>
              </a:ext>
            </a:extLst>
          </p:cNvPr>
          <p:cNvSpPr>
            <a:spLocks noGrp="1"/>
          </p:cNvSpPr>
          <p:nvPr>
            <p:ph type="title"/>
          </p:nvPr>
        </p:nvSpPr>
        <p:spPr>
          <a:xfrm>
            <a:off x="1451579" y="804519"/>
            <a:ext cx="9603275" cy="1049235"/>
          </a:xfrm>
        </p:spPr>
        <p:txBody>
          <a:bodyPr>
            <a:normAutofit/>
          </a:bodyPr>
          <a:lstStyle/>
          <a:p>
            <a:r>
              <a:rPr lang="en-US" b="1" dirty="0"/>
              <a:t>Summary</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aphicFrame>
        <p:nvGraphicFramePr>
          <p:cNvPr id="5" name="Content Placeholder 2">
            <a:extLst>
              <a:ext uri="{FF2B5EF4-FFF2-40B4-BE49-F238E27FC236}">
                <a16:creationId xmlns:a16="http://schemas.microsoft.com/office/drawing/2014/main" id="{25CEB7CD-4FC9-5EF1-B9EA-C2059DFD3E31}"/>
              </a:ext>
            </a:extLst>
          </p:cNvPr>
          <p:cNvGraphicFramePr>
            <a:graphicFrameLocks noGrp="1"/>
          </p:cNvGraphicFramePr>
          <p:nvPr>
            <p:ph idx="1"/>
            <p:extLst>
              <p:ext uri="{D42A27DB-BD31-4B8C-83A1-F6EECF244321}">
                <p14:modId xmlns:p14="http://schemas.microsoft.com/office/powerpoint/2010/main" val="3365870740"/>
              </p:ext>
            </p:extLst>
          </p:nvPr>
        </p:nvGraphicFramePr>
        <p:xfrm>
          <a:off x="787021" y="2242783"/>
          <a:ext cx="10890913" cy="3811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01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F87F-1E47-4256-B61D-70162FD24129}"/>
              </a:ext>
            </a:extLst>
          </p:cNvPr>
          <p:cNvSpPr>
            <a:spLocks noGrp="1"/>
          </p:cNvSpPr>
          <p:nvPr>
            <p:ph type="title"/>
          </p:nvPr>
        </p:nvSpPr>
        <p:spPr/>
        <p:txBody>
          <a:bodyPr/>
          <a:lstStyle/>
          <a:p>
            <a:pPr algn="ctr"/>
            <a:r>
              <a:rPr lang="en-US" b="1" dirty="0"/>
              <a:t>THANK YOU</a:t>
            </a:r>
          </a:p>
        </p:txBody>
      </p:sp>
      <p:sp>
        <p:nvSpPr>
          <p:cNvPr id="3" name="Content Placeholder 2">
            <a:extLst>
              <a:ext uri="{FF2B5EF4-FFF2-40B4-BE49-F238E27FC236}">
                <a16:creationId xmlns:a16="http://schemas.microsoft.com/office/drawing/2014/main" id="{B0113E1D-C5AA-4EB8-8B80-8131B51A05A7}"/>
              </a:ext>
            </a:extLst>
          </p:cNvPr>
          <p:cNvSpPr>
            <a:spLocks noGrp="1"/>
          </p:cNvSpPr>
          <p:nvPr>
            <p:ph idx="1"/>
          </p:nvPr>
        </p:nvSpPr>
        <p:spPr/>
        <p:txBody>
          <a:bodyPr>
            <a:normAutofit fontScale="85000" lnSpcReduction="20000"/>
          </a:bodyPr>
          <a:lstStyle/>
          <a:p>
            <a:pPr marL="0" indent="0">
              <a:buNone/>
            </a:pPr>
            <a:r>
              <a:rPr lang="en-US" sz="2400" b="1" i="1" dirty="0">
                <a:solidFill>
                  <a:schemeClr val="tx1">
                    <a:lumMod val="95000"/>
                    <a:lumOff val="5000"/>
                  </a:schemeClr>
                </a:solidFill>
              </a:rPr>
              <a:t>Shianne Scott, Arbitrator/Mediator</a:t>
            </a:r>
            <a:br>
              <a:rPr lang="en-US" sz="2400" b="1" dirty="0">
                <a:solidFill>
                  <a:schemeClr val="tx1">
                    <a:lumMod val="95000"/>
                    <a:lumOff val="5000"/>
                  </a:schemeClr>
                </a:solidFill>
              </a:rPr>
            </a:br>
            <a:r>
              <a:rPr lang="en-US" sz="2400" b="1" i="1" dirty="0">
                <a:solidFill>
                  <a:schemeClr val="tx1">
                    <a:lumMod val="95000"/>
                    <a:lumOff val="5000"/>
                  </a:schemeClr>
                </a:solidFill>
              </a:rPr>
              <a:t>Scott Dispute Resolution</a:t>
            </a:r>
            <a:br>
              <a:rPr lang="en-US" sz="2400" b="1" dirty="0">
                <a:solidFill>
                  <a:schemeClr val="tx1">
                    <a:lumMod val="95000"/>
                    <a:lumOff val="5000"/>
                  </a:schemeClr>
                </a:solidFill>
              </a:rPr>
            </a:br>
            <a:r>
              <a:rPr lang="en-US" sz="2400" b="1" dirty="0">
                <a:solidFill>
                  <a:schemeClr val="tx1">
                    <a:lumMod val="95000"/>
                    <a:lumOff val="5000"/>
                  </a:schemeClr>
                </a:solidFill>
              </a:rPr>
              <a:t>5331 S. Macadam Ave., Suite 258 #1064</a:t>
            </a:r>
            <a:br>
              <a:rPr lang="en-US" sz="2400" b="1" dirty="0">
                <a:solidFill>
                  <a:schemeClr val="tx1">
                    <a:lumMod val="95000"/>
                    <a:lumOff val="5000"/>
                  </a:schemeClr>
                </a:solidFill>
              </a:rPr>
            </a:br>
            <a:r>
              <a:rPr lang="en-US" sz="2400" b="1" dirty="0">
                <a:solidFill>
                  <a:schemeClr val="tx1">
                    <a:lumMod val="95000"/>
                    <a:lumOff val="5000"/>
                  </a:schemeClr>
                </a:solidFill>
              </a:rPr>
              <a:t>Portland, Oregon 97239</a:t>
            </a:r>
            <a:br>
              <a:rPr lang="en-US" sz="2400" b="1" dirty="0">
                <a:solidFill>
                  <a:schemeClr val="tx1">
                    <a:lumMod val="95000"/>
                    <a:lumOff val="5000"/>
                  </a:schemeClr>
                </a:solidFill>
              </a:rPr>
            </a:br>
            <a:r>
              <a:rPr lang="en-US" sz="2400" b="1" dirty="0">
                <a:solidFill>
                  <a:schemeClr val="tx1">
                    <a:lumMod val="95000"/>
                    <a:lumOff val="5000"/>
                  </a:schemeClr>
                </a:solidFill>
              </a:rPr>
              <a:t>‪</a:t>
            </a:r>
            <a:r>
              <a:rPr lang="en-US" sz="2400" b="1" dirty="0">
                <a:solidFill>
                  <a:schemeClr val="tx1">
                    <a:lumMod val="95000"/>
                    <a:lumOff val="5000"/>
                  </a:schemeClr>
                </a:solidFill>
                <a:hlinkClick r:id="rId2">
                  <a:extLst>
                    <a:ext uri="{A12FA001-AC4F-418D-AE19-62706E023703}">
                      <ahyp:hlinkClr xmlns:ahyp="http://schemas.microsoft.com/office/drawing/2018/hyperlinkcolor" val="tx"/>
                    </a:ext>
                  </a:extLst>
                </a:hlinkClick>
              </a:rPr>
              <a:t>shianne.scott1234@gmail.com</a:t>
            </a:r>
            <a:r>
              <a:rPr lang="en-US" sz="2400" b="1" dirty="0">
                <a:solidFill>
                  <a:schemeClr val="tx1">
                    <a:lumMod val="95000"/>
                    <a:lumOff val="5000"/>
                  </a:schemeClr>
                </a:solidFill>
              </a:rPr>
              <a:t> (E-mail) </a:t>
            </a:r>
          </a:p>
          <a:p>
            <a:pPr marL="0" indent="0" fontAlgn="base">
              <a:spcBef>
                <a:spcPts val="0"/>
              </a:spcBef>
              <a:buNone/>
            </a:pPr>
            <a:endParaRPr lang="en-US" sz="2400" b="1" dirty="0">
              <a:solidFill>
                <a:schemeClr val="tx1">
                  <a:lumMod val="95000"/>
                  <a:lumOff val="5000"/>
                </a:schemeClr>
              </a:solidFill>
            </a:endParaRPr>
          </a:p>
          <a:p>
            <a:pPr marL="0" indent="0" fontAlgn="base">
              <a:spcBef>
                <a:spcPts val="0"/>
              </a:spcBef>
              <a:buNone/>
            </a:pPr>
            <a:r>
              <a:rPr lang="en-US" sz="2400" b="1" i="1" dirty="0">
                <a:solidFill>
                  <a:schemeClr val="tx1">
                    <a:lumMod val="95000"/>
                    <a:lumOff val="5000"/>
                  </a:schemeClr>
                </a:solidFill>
              </a:rPr>
              <a:t>Lisa W. Timmons, Arbitrator/Mediator/Attorney</a:t>
            </a:r>
            <a:endParaRPr lang="en-US" sz="2400" i="1" dirty="0">
              <a:solidFill>
                <a:schemeClr val="tx1">
                  <a:lumMod val="95000"/>
                  <a:lumOff val="5000"/>
                </a:schemeClr>
              </a:solidFill>
            </a:endParaRPr>
          </a:p>
          <a:p>
            <a:pPr marL="0" indent="0" fontAlgn="base">
              <a:spcBef>
                <a:spcPts val="0"/>
              </a:spcBef>
              <a:buNone/>
            </a:pPr>
            <a:r>
              <a:rPr lang="en-US" sz="2400" b="1" i="1" dirty="0">
                <a:solidFill>
                  <a:schemeClr val="tx1">
                    <a:lumMod val="95000"/>
                    <a:lumOff val="5000"/>
                  </a:schemeClr>
                </a:solidFill>
              </a:rPr>
              <a:t>Lisa W. Timmons, PLLC</a:t>
            </a:r>
            <a:endParaRPr lang="en-US" sz="2400" i="1" dirty="0">
              <a:solidFill>
                <a:schemeClr val="tx1">
                  <a:lumMod val="95000"/>
                  <a:lumOff val="5000"/>
                </a:schemeClr>
              </a:solidFill>
            </a:endParaRPr>
          </a:p>
          <a:p>
            <a:pPr marL="0" indent="0" fontAlgn="base">
              <a:spcBef>
                <a:spcPts val="0"/>
              </a:spcBef>
              <a:buNone/>
            </a:pPr>
            <a:r>
              <a:rPr lang="en-US" sz="2400" b="1" dirty="0">
                <a:solidFill>
                  <a:schemeClr val="tx1">
                    <a:lumMod val="95000"/>
                    <a:lumOff val="5000"/>
                  </a:schemeClr>
                </a:solidFill>
              </a:rPr>
              <a:t>PO Box 251715</a:t>
            </a:r>
            <a:endParaRPr lang="en-US" sz="2400" dirty="0">
              <a:solidFill>
                <a:schemeClr val="tx1">
                  <a:lumMod val="95000"/>
                  <a:lumOff val="5000"/>
                </a:schemeClr>
              </a:solidFill>
            </a:endParaRPr>
          </a:p>
          <a:p>
            <a:pPr marL="0" indent="0" fontAlgn="base">
              <a:spcBef>
                <a:spcPts val="0"/>
              </a:spcBef>
              <a:buNone/>
            </a:pPr>
            <a:r>
              <a:rPr lang="en-US" sz="2400" b="1" dirty="0">
                <a:solidFill>
                  <a:schemeClr val="tx1">
                    <a:lumMod val="95000"/>
                    <a:lumOff val="5000"/>
                  </a:schemeClr>
                </a:solidFill>
              </a:rPr>
              <a:t>West Bloomfield, MI 48325</a:t>
            </a:r>
          </a:p>
          <a:p>
            <a:pPr marL="0" indent="0" fontAlgn="base">
              <a:spcBef>
                <a:spcPts val="0"/>
              </a:spcBef>
              <a:buNone/>
            </a:pPr>
            <a:r>
              <a:rPr lang="en-US" sz="2400" b="1" dirty="0">
                <a:solidFill>
                  <a:schemeClr val="tx1">
                    <a:lumMod val="95000"/>
                    <a:lumOff val="5000"/>
                  </a:schemeClr>
                </a:solidFill>
                <a:hlinkClick r:id="rId3">
                  <a:extLst>
                    <a:ext uri="{A12FA001-AC4F-418D-AE19-62706E023703}">
                      <ahyp:hlinkClr xmlns:ahyp="http://schemas.microsoft.com/office/drawing/2018/hyperlinkcolor" val="tx"/>
                    </a:ext>
                  </a:extLst>
                </a:hlinkClick>
              </a:rPr>
              <a:t>lisa@lisatimmonslaw.com</a:t>
            </a:r>
            <a:r>
              <a:rPr lang="en-US" sz="2400" b="1" dirty="0">
                <a:solidFill>
                  <a:schemeClr val="tx1">
                    <a:lumMod val="95000"/>
                    <a:lumOff val="5000"/>
                  </a:schemeClr>
                </a:solidFill>
              </a:rPr>
              <a:t> (E-mail)</a:t>
            </a:r>
            <a:endParaRPr lang="en-US" sz="2400" dirty="0">
              <a:solidFill>
                <a:schemeClr val="tx1">
                  <a:lumMod val="95000"/>
                  <a:lumOff val="5000"/>
                </a:schemeClr>
              </a:solidFill>
            </a:endParaRPr>
          </a:p>
          <a:p>
            <a:pPr marL="0" indent="0">
              <a:buNone/>
            </a:pPr>
            <a:endParaRPr lang="en-US" dirty="0"/>
          </a:p>
        </p:txBody>
      </p:sp>
    </p:spTree>
    <p:extLst>
      <p:ext uri="{BB962C8B-B14F-4D97-AF65-F5344CB8AC3E}">
        <p14:creationId xmlns:p14="http://schemas.microsoft.com/office/powerpoint/2010/main" val="146250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DE7EFC2A-E0A0-BEEE-F5D1-C883C9E88F5A}"/>
              </a:ext>
            </a:extLst>
          </p:cNvPr>
          <p:cNvSpPr>
            <a:spLocks noGrp="1"/>
          </p:cNvSpPr>
          <p:nvPr>
            <p:ph type="ctrTitle"/>
          </p:nvPr>
        </p:nvSpPr>
        <p:spPr>
          <a:xfrm>
            <a:off x="860612" y="1138228"/>
            <a:ext cx="3793685" cy="3858767"/>
          </a:xfrm>
        </p:spPr>
        <p:txBody>
          <a:bodyPr vert="horz" lIns="91440" tIns="45720" rIns="91440" bIns="45720" rtlCol="0" anchor="ctr">
            <a:normAutofit/>
          </a:bodyPr>
          <a:lstStyle/>
          <a:p>
            <a:r>
              <a:rPr lang="en-US" sz="3600" b="0" i="0" kern="1200" cap="all" spc="-40" dirty="0">
                <a:solidFill>
                  <a:schemeClr val="tx1"/>
                </a:solidFill>
                <a:effectLst/>
                <a:latin typeface="+mj-lt"/>
                <a:ea typeface="+mj-ea"/>
                <a:cs typeface="+mj-cs"/>
              </a:rPr>
              <a:t>R</a:t>
            </a:r>
            <a:r>
              <a:rPr lang="en-US" sz="3600" b="0" i="0" kern="1200" cap="all" spc="-25" dirty="0">
                <a:solidFill>
                  <a:schemeClr val="tx1"/>
                </a:solidFill>
                <a:effectLst/>
                <a:latin typeface="+mj-lt"/>
                <a:ea typeface="+mj-ea"/>
                <a:cs typeface="+mj-cs"/>
              </a:rPr>
              <a:t>isks</a:t>
            </a:r>
            <a:r>
              <a:rPr lang="en-US" sz="3600" b="0" i="0" kern="1200" cap="all" spc="15" dirty="0">
                <a:solidFill>
                  <a:schemeClr val="tx1"/>
                </a:solidFill>
                <a:effectLst/>
                <a:latin typeface="+mj-lt"/>
                <a:ea typeface="+mj-ea"/>
                <a:cs typeface="+mj-cs"/>
              </a:rPr>
              <a:t> </a:t>
            </a:r>
            <a:r>
              <a:rPr lang="en-US" sz="3600" b="0" i="0" kern="1200" cap="all" spc="-25" dirty="0">
                <a:solidFill>
                  <a:schemeClr val="tx1"/>
                </a:solidFill>
                <a:effectLst/>
                <a:latin typeface="+mj-lt"/>
                <a:ea typeface="+mj-ea"/>
                <a:cs typeface="+mj-cs"/>
              </a:rPr>
              <a:t>of</a:t>
            </a:r>
            <a:r>
              <a:rPr lang="en-US" sz="3600" b="0" i="0" kern="1200" cap="all" spc="-10" dirty="0">
                <a:solidFill>
                  <a:schemeClr val="tx1"/>
                </a:solidFill>
                <a:effectLst/>
                <a:latin typeface="+mj-lt"/>
                <a:ea typeface="+mj-ea"/>
                <a:cs typeface="+mj-cs"/>
              </a:rPr>
              <a:t> </a:t>
            </a:r>
            <a:r>
              <a:rPr lang="en-US" sz="3600" b="0" i="0" kern="1200" cap="all" spc="-125" dirty="0">
                <a:solidFill>
                  <a:schemeClr val="tx1"/>
                </a:solidFill>
                <a:effectLst/>
                <a:latin typeface="+mj-lt"/>
                <a:ea typeface="+mj-ea"/>
                <a:cs typeface="+mj-cs"/>
              </a:rPr>
              <a:t>W</a:t>
            </a:r>
            <a:r>
              <a:rPr lang="en-US" sz="3600" b="0" i="0" kern="1200" cap="all" spc="-30" dirty="0">
                <a:solidFill>
                  <a:schemeClr val="tx1"/>
                </a:solidFill>
                <a:effectLst/>
                <a:latin typeface="+mj-lt"/>
                <a:ea typeface="+mj-ea"/>
                <a:cs typeface="+mj-cs"/>
              </a:rPr>
              <a:t>o</a:t>
            </a:r>
            <a:r>
              <a:rPr lang="en-US" sz="3600" b="0" i="0" kern="1200" cap="all" spc="-25" dirty="0">
                <a:solidFill>
                  <a:schemeClr val="tx1"/>
                </a:solidFill>
                <a:effectLst/>
                <a:latin typeface="+mj-lt"/>
                <a:ea typeface="+mj-ea"/>
                <a:cs typeface="+mj-cs"/>
              </a:rPr>
              <a:t>rkplace</a:t>
            </a:r>
            <a:r>
              <a:rPr lang="en-US" sz="3600" b="0" i="0" kern="1200" cap="all" spc="15" dirty="0">
                <a:solidFill>
                  <a:schemeClr val="tx1"/>
                </a:solidFill>
                <a:effectLst/>
                <a:latin typeface="+mj-lt"/>
                <a:ea typeface="+mj-ea"/>
                <a:cs typeface="+mj-cs"/>
              </a:rPr>
              <a:t> </a:t>
            </a:r>
            <a:r>
              <a:rPr lang="en-US" sz="3600" b="0" i="0" kern="1200" cap="all" spc="-25" dirty="0">
                <a:solidFill>
                  <a:schemeClr val="tx1"/>
                </a:solidFill>
                <a:effectLst/>
                <a:latin typeface="+mj-lt"/>
                <a:ea typeface="+mj-ea"/>
                <a:cs typeface="+mj-cs"/>
              </a:rPr>
              <a:t>Social</a:t>
            </a:r>
            <a:r>
              <a:rPr lang="en-US" sz="3600" b="0" i="0" kern="1200" cap="all" spc="5" dirty="0">
                <a:solidFill>
                  <a:schemeClr val="tx1"/>
                </a:solidFill>
                <a:effectLst/>
                <a:latin typeface="+mj-lt"/>
                <a:ea typeface="+mj-ea"/>
                <a:cs typeface="+mj-cs"/>
              </a:rPr>
              <a:t> </a:t>
            </a:r>
            <a:r>
              <a:rPr lang="en-US" sz="3600" b="0" i="0" kern="1200" cap="all" spc="-25" dirty="0">
                <a:solidFill>
                  <a:schemeClr val="tx1"/>
                </a:solidFill>
                <a:effectLst/>
                <a:latin typeface="+mj-lt"/>
                <a:ea typeface="+mj-ea"/>
                <a:cs typeface="+mj-cs"/>
              </a:rPr>
              <a:t>Media</a:t>
            </a:r>
            <a:r>
              <a:rPr lang="en-US" sz="3600" b="0" i="0" kern="1200" cap="all" spc="10" dirty="0">
                <a:solidFill>
                  <a:schemeClr val="tx1"/>
                </a:solidFill>
                <a:effectLst/>
                <a:latin typeface="+mj-lt"/>
                <a:ea typeface="+mj-ea"/>
                <a:cs typeface="+mj-cs"/>
              </a:rPr>
              <a:t> </a:t>
            </a:r>
            <a:r>
              <a:rPr lang="en-US" sz="3600" b="0" i="0" kern="1200" cap="all" spc="-40" dirty="0">
                <a:solidFill>
                  <a:schemeClr val="tx1"/>
                </a:solidFill>
                <a:effectLst/>
                <a:latin typeface="+mj-lt"/>
                <a:ea typeface="+mj-ea"/>
                <a:cs typeface="+mj-cs"/>
              </a:rPr>
              <a:t>U</a:t>
            </a:r>
            <a:r>
              <a:rPr lang="en-US" sz="3600" b="0" i="0" kern="1200" cap="all" spc="-25" dirty="0">
                <a:solidFill>
                  <a:schemeClr val="tx1"/>
                </a:solidFill>
                <a:effectLst/>
                <a:latin typeface="+mj-lt"/>
                <a:ea typeface="+mj-ea"/>
                <a:cs typeface="+mj-cs"/>
              </a:rPr>
              <a:t>se</a:t>
            </a:r>
            <a:endParaRPr lang="en-US" sz="3600" b="0" i="0" kern="1200" cap="all" dirty="0">
              <a:solidFill>
                <a:schemeClr val="tx1"/>
              </a:solidFill>
              <a:effectLst/>
              <a:latin typeface="+mj-lt"/>
              <a:ea typeface="+mj-ea"/>
              <a:cs typeface="+mj-cs"/>
            </a:endParaRPr>
          </a:p>
        </p:txBody>
      </p:sp>
      <p:grpSp>
        <p:nvGrpSpPr>
          <p:cNvPr id="20" name="Group 19">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1" name="Rectangle 20">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4" name="Rectangle 23">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11697957-B562-34AD-F352-E2B3C0F8D52D}"/>
              </a:ext>
            </a:extLst>
          </p:cNvPr>
          <p:cNvSpPr>
            <a:spLocks noGrp="1"/>
          </p:cNvSpPr>
          <p:nvPr>
            <p:ph type="subTitle" idx="1"/>
          </p:nvPr>
        </p:nvSpPr>
        <p:spPr>
          <a:xfrm>
            <a:off x="5584483" y="1138228"/>
            <a:ext cx="5440680" cy="3858768"/>
          </a:xfrm>
        </p:spPr>
        <p:txBody>
          <a:bodyPr vert="horz" lIns="91440" tIns="45720" rIns="91440" bIns="45720" rtlCol="0" anchor="ctr">
            <a:normAutofit/>
          </a:bodyPr>
          <a:lstStyle/>
          <a:p>
            <a:pPr marL="241300" indent="-228600">
              <a:buFont typeface="Arial" panose="020B0604020202020204" pitchFamily="34" charset="0"/>
              <a:buChar char="•"/>
              <a:tabLst>
                <a:tab pos="241300" algn="l"/>
              </a:tabLst>
            </a:pPr>
            <a:r>
              <a:rPr lang="en-US" spc="-30" dirty="0">
                <a:solidFill>
                  <a:srgbClr val="000000"/>
                </a:solidFill>
              </a:rPr>
              <a:t>M</a:t>
            </a:r>
            <a:r>
              <a:rPr lang="en-US" spc="-15" dirty="0">
                <a:solidFill>
                  <a:srgbClr val="000000"/>
                </a:solidFill>
              </a:rPr>
              <a:t>i</a:t>
            </a:r>
            <a:r>
              <a:rPr lang="en-US" spc="-20" dirty="0">
                <a:solidFill>
                  <a:srgbClr val="000000"/>
                </a:solidFill>
              </a:rPr>
              <a:t>srepresenting</a:t>
            </a:r>
            <a:r>
              <a:rPr lang="en-US" spc="-15" dirty="0">
                <a:solidFill>
                  <a:srgbClr val="000000"/>
                </a:solidFill>
              </a:rPr>
              <a:t> </a:t>
            </a:r>
            <a:r>
              <a:rPr lang="en-US" spc="-20" dirty="0">
                <a:solidFill>
                  <a:srgbClr val="000000"/>
                </a:solidFill>
              </a:rPr>
              <a:t>the</a:t>
            </a:r>
            <a:r>
              <a:rPr lang="en-US" spc="-5" dirty="0">
                <a:solidFill>
                  <a:srgbClr val="000000"/>
                </a:solidFill>
              </a:rPr>
              <a:t> </a:t>
            </a:r>
            <a:r>
              <a:rPr lang="en-US" spc="-20" dirty="0">
                <a:solidFill>
                  <a:srgbClr val="000000"/>
                </a:solidFill>
              </a:rPr>
              <a:t>vie</a:t>
            </a:r>
            <a:r>
              <a:rPr lang="en-US" spc="-25" dirty="0">
                <a:solidFill>
                  <a:srgbClr val="000000"/>
                </a:solidFill>
              </a:rPr>
              <a:t>w</a:t>
            </a:r>
            <a:r>
              <a:rPr lang="en-US" spc="5" dirty="0">
                <a:solidFill>
                  <a:srgbClr val="000000"/>
                </a:solidFill>
              </a:rPr>
              <a:t> </a:t>
            </a:r>
            <a:r>
              <a:rPr lang="en-US" spc="-25" dirty="0">
                <a:solidFill>
                  <a:srgbClr val="000000"/>
                </a:solidFill>
              </a:rPr>
              <a:t>o</a:t>
            </a:r>
            <a:r>
              <a:rPr lang="en-US" spc="-10" dirty="0">
                <a:solidFill>
                  <a:srgbClr val="000000"/>
                </a:solidFill>
              </a:rPr>
              <a:t>f </a:t>
            </a:r>
            <a:r>
              <a:rPr lang="en-US" spc="-20" dirty="0">
                <a:solidFill>
                  <a:srgbClr val="000000"/>
                </a:solidFill>
              </a:rPr>
              <a:t>the</a:t>
            </a:r>
            <a:r>
              <a:rPr lang="en-US" spc="-5" dirty="0">
                <a:solidFill>
                  <a:srgbClr val="000000"/>
                </a:solidFill>
              </a:rPr>
              <a:t> </a:t>
            </a:r>
            <a:r>
              <a:rPr lang="en-US" spc="-20" dirty="0">
                <a:solidFill>
                  <a:srgbClr val="000000"/>
                </a:solidFill>
              </a:rPr>
              <a:t>c</a:t>
            </a:r>
            <a:r>
              <a:rPr lang="en-US" spc="-25" dirty="0">
                <a:solidFill>
                  <a:srgbClr val="000000"/>
                </a:solidFill>
              </a:rPr>
              <a:t>o</a:t>
            </a:r>
            <a:r>
              <a:rPr lang="en-US" spc="-30" dirty="0">
                <a:solidFill>
                  <a:srgbClr val="000000"/>
                </a:solidFill>
              </a:rPr>
              <a:t>m</a:t>
            </a:r>
            <a:r>
              <a:rPr lang="en-US" spc="-25" dirty="0">
                <a:solidFill>
                  <a:srgbClr val="000000"/>
                </a:solidFill>
              </a:rPr>
              <a:t>pany</a:t>
            </a:r>
            <a:endParaRPr lang="en-US" dirty="0">
              <a:solidFill>
                <a:srgbClr val="000000"/>
              </a:solidFill>
            </a:endParaRPr>
          </a:p>
          <a:p>
            <a:pPr marL="241300" indent="-228600">
              <a:spcBef>
                <a:spcPts val="610"/>
              </a:spcBef>
              <a:buFont typeface="Arial" panose="020B0604020202020204" pitchFamily="34" charset="0"/>
              <a:buChar char="•"/>
              <a:tabLst>
                <a:tab pos="241300" algn="l"/>
              </a:tabLst>
            </a:pPr>
            <a:r>
              <a:rPr lang="en-US" spc="-20" dirty="0">
                <a:solidFill>
                  <a:srgbClr val="000000"/>
                </a:solidFill>
              </a:rPr>
              <a:t>Inappropriate</a:t>
            </a:r>
            <a:r>
              <a:rPr lang="en-US" spc="-15" dirty="0">
                <a:solidFill>
                  <a:srgbClr val="000000"/>
                </a:solidFill>
              </a:rPr>
              <a:t> </a:t>
            </a:r>
            <a:r>
              <a:rPr lang="en-US" spc="-25" dirty="0">
                <a:solidFill>
                  <a:srgbClr val="000000"/>
                </a:solidFill>
              </a:rPr>
              <a:t>non</a:t>
            </a:r>
            <a:r>
              <a:rPr lang="en-US" spc="-5" dirty="0">
                <a:solidFill>
                  <a:srgbClr val="000000"/>
                </a:solidFill>
              </a:rPr>
              <a:t>-</a:t>
            </a:r>
            <a:r>
              <a:rPr lang="en-US" spc="-25" dirty="0">
                <a:solidFill>
                  <a:srgbClr val="000000"/>
                </a:solidFill>
              </a:rPr>
              <a:t>bu</a:t>
            </a:r>
            <a:r>
              <a:rPr lang="en-US" spc="-20" dirty="0">
                <a:solidFill>
                  <a:srgbClr val="000000"/>
                </a:solidFill>
              </a:rPr>
              <a:t>siness</a:t>
            </a:r>
            <a:r>
              <a:rPr lang="en-US" spc="-5" dirty="0">
                <a:solidFill>
                  <a:srgbClr val="000000"/>
                </a:solidFill>
              </a:rPr>
              <a:t> </a:t>
            </a:r>
            <a:r>
              <a:rPr lang="en-US" spc="-25" dirty="0">
                <a:solidFill>
                  <a:srgbClr val="000000"/>
                </a:solidFill>
              </a:rPr>
              <a:t>u</a:t>
            </a:r>
            <a:r>
              <a:rPr lang="en-US" spc="-20" dirty="0">
                <a:solidFill>
                  <a:srgbClr val="000000"/>
                </a:solidFill>
              </a:rPr>
              <a:t>se</a:t>
            </a:r>
            <a:endParaRPr lang="en-US" dirty="0">
              <a:solidFill>
                <a:srgbClr val="000000"/>
              </a:solidFill>
            </a:endParaRPr>
          </a:p>
          <a:p>
            <a:pPr marL="241300" marR="5080" indent="-228600">
              <a:spcBef>
                <a:spcPts val="1050"/>
              </a:spcBef>
              <a:buFont typeface="Arial" panose="020B0604020202020204" pitchFamily="34" charset="0"/>
              <a:buChar char="•"/>
              <a:tabLst>
                <a:tab pos="241300" algn="l"/>
              </a:tabLst>
            </a:pPr>
            <a:r>
              <a:rPr lang="en-US" spc="-25" dirty="0">
                <a:solidFill>
                  <a:srgbClr val="000000"/>
                </a:solidFill>
              </a:rPr>
              <a:t>D</a:t>
            </a:r>
            <a:r>
              <a:rPr lang="en-US" spc="-15" dirty="0">
                <a:solidFill>
                  <a:srgbClr val="000000"/>
                </a:solidFill>
              </a:rPr>
              <a:t>i</a:t>
            </a:r>
            <a:r>
              <a:rPr lang="en-US" spc="-20" dirty="0">
                <a:solidFill>
                  <a:srgbClr val="000000"/>
                </a:solidFill>
              </a:rPr>
              <a:t>sclosure</a:t>
            </a:r>
            <a:r>
              <a:rPr lang="en-US" spc="-5" dirty="0">
                <a:solidFill>
                  <a:srgbClr val="000000"/>
                </a:solidFill>
              </a:rPr>
              <a:t> </a:t>
            </a:r>
            <a:r>
              <a:rPr lang="en-US" spc="-25" dirty="0">
                <a:solidFill>
                  <a:srgbClr val="000000"/>
                </a:solidFill>
              </a:rPr>
              <a:t>o</a:t>
            </a:r>
            <a:r>
              <a:rPr lang="en-US" spc="-10" dirty="0">
                <a:solidFill>
                  <a:srgbClr val="000000"/>
                </a:solidFill>
              </a:rPr>
              <a:t>f</a:t>
            </a:r>
            <a:r>
              <a:rPr lang="en-US" spc="-5" dirty="0">
                <a:solidFill>
                  <a:srgbClr val="000000"/>
                </a:solidFill>
              </a:rPr>
              <a:t> </a:t>
            </a:r>
            <a:r>
              <a:rPr lang="en-US" spc="-20" dirty="0">
                <a:solidFill>
                  <a:srgbClr val="000000"/>
                </a:solidFill>
              </a:rPr>
              <a:t>the</a:t>
            </a:r>
            <a:r>
              <a:rPr lang="en-US" spc="-5" dirty="0">
                <a:solidFill>
                  <a:srgbClr val="000000"/>
                </a:solidFill>
              </a:rPr>
              <a:t> </a:t>
            </a:r>
            <a:r>
              <a:rPr lang="en-US" spc="-25" dirty="0">
                <a:solidFill>
                  <a:srgbClr val="000000"/>
                </a:solidFill>
              </a:rPr>
              <a:t>e</a:t>
            </a:r>
            <a:r>
              <a:rPr lang="en-US" spc="-30" dirty="0">
                <a:solidFill>
                  <a:srgbClr val="000000"/>
                </a:solidFill>
              </a:rPr>
              <a:t>m</a:t>
            </a:r>
            <a:r>
              <a:rPr lang="en-US" spc="-20" dirty="0">
                <a:solidFill>
                  <a:srgbClr val="000000"/>
                </a:solidFill>
              </a:rPr>
              <a:t>ploy</a:t>
            </a:r>
            <a:r>
              <a:rPr lang="en-US" spc="-25" dirty="0">
                <a:solidFill>
                  <a:srgbClr val="000000"/>
                </a:solidFill>
              </a:rPr>
              <a:t>e</a:t>
            </a:r>
            <a:r>
              <a:rPr lang="en-US" spc="100" dirty="0">
                <a:solidFill>
                  <a:srgbClr val="000000"/>
                </a:solidFill>
              </a:rPr>
              <a:t>r</a:t>
            </a:r>
            <a:r>
              <a:rPr lang="en-US" spc="-75" dirty="0">
                <a:solidFill>
                  <a:srgbClr val="000000"/>
                </a:solidFill>
              </a:rPr>
              <a:t>’</a:t>
            </a:r>
            <a:r>
              <a:rPr lang="en-US" spc="-20" dirty="0">
                <a:solidFill>
                  <a:srgbClr val="000000"/>
                </a:solidFill>
              </a:rPr>
              <a:t>s</a:t>
            </a:r>
            <a:r>
              <a:rPr lang="en-US" dirty="0">
                <a:solidFill>
                  <a:srgbClr val="000000"/>
                </a:solidFill>
              </a:rPr>
              <a:t> </a:t>
            </a:r>
            <a:r>
              <a:rPr lang="en-US" spc="-20" dirty="0">
                <a:solidFill>
                  <a:srgbClr val="000000"/>
                </a:solidFill>
              </a:rPr>
              <a:t>confidentia</a:t>
            </a:r>
            <a:r>
              <a:rPr lang="en-US" spc="-10" dirty="0">
                <a:solidFill>
                  <a:srgbClr val="000000"/>
                </a:solidFill>
              </a:rPr>
              <a:t>l</a:t>
            </a:r>
            <a:r>
              <a:rPr lang="en-US" spc="-5" dirty="0">
                <a:solidFill>
                  <a:srgbClr val="000000"/>
                </a:solidFill>
              </a:rPr>
              <a:t> </a:t>
            </a:r>
            <a:r>
              <a:rPr lang="en-US" spc="-25" dirty="0">
                <a:solidFill>
                  <a:srgbClr val="000000"/>
                </a:solidFill>
              </a:rPr>
              <a:t>o</a:t>
            </a:r>
            <a:r>
              <a:rPr lang="en-US" spc="-15" dirty="0">
                <a:solidFill>
                  <a:srgbClr val="000000"/>
                </a:solidFill>
              </a:rPr>
              <a:t>r</a:t>
            </a:r>
            <a:r>
              <a:rPr lang="en-US" spc="-5" dirty="0">
                <a:solidFill>
                  <a:srgbClr val="000000"/>
                </a:solidFill>
              </a:rPr>
              <a:t> </a:t>
            </a:r>
            <a:r>
              <a:rPr lang="en-US" spc="-20" dirty="0">
                <a:solidFill>
                  <a:srgbClr val="000000"/>
                </a:solidFill>
              </a:rPr>
              <a:t>proprietary infor</a:t>
            </a:r>
            <a:r>
              <a:rPr lang="en-US" spc="-30" dirty="0">
                <a:solidFill>
                  <a:srgbClr val="000000"/>
                </a:solidFill>
              </a:rPr>
              <a:t>m</a:t>
            </a:r>
            <a:r>
              <a:rPr lang="en-US" spc="-20" dirty="0">
                <a:solidFill>
                  <a:srgbClr val="000000"/>
                </a:solidFill>
              </a:rPr>
              <a:t>ation</a:t>
            </a:r>
            <a:endParaRPr lang="en-US" dirty="0">
              <a:solidFill>
                <a:srgbClr val="000000"/>
              </a:solidFill>
            </a:endParaRPr>
          </a:p>
          <a:p>
            <a:pPr marL="241300" marR="1861820" indent="-228600">
              <a:spcBef>
                <a:spcPts val="994"/>
              </a:spcBef>
              <a:buFont typeface="Arial" panose="020B0604020202020204" pitchFamily="34" charset="0"/>
              <a:buChar char="•"/>
              <a:tabLst>
                <a:tab pos="241300" algn="l"/>
              </a:tabLst>
            </a:pPr>
            <a:r>
              <a:rPr lang="en-US" spc="-25" dirty="0">
                <a:solidFill>
                  <a:srgbClr val="000000"/>
                </a:solidFill>
              </a:rPr>
              <a:t>D</a:t>
            </a:r>
            <a:r>
              <a:rPr lang="en-US" spc="-15" dirty="0">
                <a:solidFill>
                  <a:srgbClr val="000000"/>
                </a:solidFill>
              </a:rPr>
              <a:t>i</a:t>
            </a:r>
            <a:r>
              <a:rPr lang="en-US" spc="-20" dirty="0">
                <a:solidFill>
                  <a:srgbClr val="000000"/>
                </a:solidFill>
              </a:rPr>
              <a:t>s</a:t>
            </a:r>
            <a:r>
              <a:rPr lang="en-US" spc="-25" dirty="0">
                <a:solidFill>
                  <a:srgbClr val="000000"/>
                </a:solidFill>
              </a:rPr>
              <a:t>paragin</a:t>
            </a:r>
            <a:r>
              <a:rPr lang="en-US" spc="-20" dirty="0">
                <a:solidFill>
                  <a:srgbClr val="000000"/>
                </a:solidFill>
              </a:rPr>
              <a:t>g</a:t>
            </a:r>
            <a:r>
              <a:rPr lang="en-US" dirty="0">
                <a:solidFill>
                  <a:srgbClr val="000000"/>
                </a:solidFill>
              </a:rPr>
              <a:t> </a:t>
            </a:r>
            <a:r>
              <a:rPr lang="en-US" spc="-20" dirty="0">
                <a:solidFill>
                  <a:srgbClr val="000000"/>
                </a:solidFill>
              </a:rPr>
              <a:t>re</a:t>
            </a:r>
            <a:r>
              <a:rPr lang="en-US" spc="-30" dirty="0">
                <a:solidFill>
                  <a:srgbClr val="000000"/>
                </a:solidFill>
              </a:rPr>
              <a:t>m</a:t>
            </a:r>
            <a:r>
              <a:rPr lang="en-US" spc="-20" dirty="0">
                <a:solidFill>
                  <a:srgbClr val="000000"/>
                </a:solidFill>
              </a:rPr>
              <a:t>arks</a:t>
            </a:r>
            <a:r>
              <a:rPr lang="en-US" spc="-15" dirty="0">
                <a:solidFill>
                  <a:srgbClr val="000000"/>
                </a:solidFill>
              </a:rPr>
              <a:t> </a:t>
            </a:r>
            <a:r>
              <a:rPr lang="en-US" spc="-25" dirty="0">
                <a:solidFill>
                  <a:srgbClr val="000000"/>
                </a:solidFill>
              </a:rPr>
              <a:t>abou</a:t>
            </a:r>
            <a:r>
              <a:rPr lang="en-US" spc="-10" dirty="0">
                <a:solidFill>
                  <a:srgbClr val="000000"/>
                </a:solidFill>
              </a:rPr>
              <a:t>t</a:t>
            </a:r>
            <a:r>
              <a:rPr lang="en-US" spc="-5" dirty="0">
                <a:solidFill>
                  <a:srgbClr val="000000"/>
                </a:solidFill>
              </a:rPr>
              <a:t> </a:t>
            </a:r>
            <a:r>
              <a:rPr lang="en-US" spc="-20" dirty="0">
                <a:solidFill>
                  <a:srgbClr val="000000"/>
                </a:solidFill>
              </a:rPr>
              <a:t>the</a:t>
            </a:r>
            <a:r>
              <a:rPr lang="en-US" spc="-15" dirty="0">
                <a:solidFill>
                  <a:srgbClr val="000000"/>
                </a:solidFill>
              </a:rPr>
              <a:t> </a:t>
            </a:r>
            <a:r>
              <a:rPr lang="en-US" spc="-25" dirty="0">
                <a:solidFill>
                  <a:srgbClr val="000000"/>
                </a:solidFill>
              </a:rPr>
              <a:t>e</a:t>
            </a:r>
            <a:r>
              <a:rPr lang="en-US" spc="-30" dirty="0">
                <a:solidFill>
                  <a:srgbClr val="000000"/>
                </a:solidFill>
              </a:rPr>
              <a:t>m</a:t>
            </a:r>
            <a:r>
              <a:rPr lang="en-US" spc="-20" dirty="0">
                <a:solidFill>
                  <a:srgbClr val="000000"/>
                </a:solidFill>
              </a:rPr>
              <a:t>ploy</a:t>
            </a:r>
            <a:r>
              <a:rPr lang="en-US" spc="-25" dirty="0">
                <a:solidFill>
                  <a:srgbClr val="000000"/>
                </a:solidFill>
              </a:rPr>
              <a:t>e</a:t>
            </a:r>
            <a:r>
              <a:rPr lang="en-US" spc="-195" dirty="0">
                <a:solidFill>
                  <a:srgbClr val="000000"/>
                </a:solidFill>
              </a:rPr>
              <a:t>r</a:t>
            </a:r>
            <a:r>
              <a:rPr lang="en-US" spc="-10" dirty="0">
                <a:solidFill>
                  <a:srgbClr val="000000"/>
                </a:solidFill>
              </a:rPr>
              <a:t>, </a:t>
            </a:r>
            <a:r>
              <a:rPr lang="en-US" spc="-15" dirty="0">
                <a:solidFill>
                  <a:srgbClr val="000000"/>
                </a:solidFill>
              </a:rPr>
              <a:t>it</a:t>
            </a:r>
            <a:r>
              <a:rPr lang="en-US" spc="-20" dirty="0">
                <a:solidFill>
                  <a:srgbClr val="000000"/>
                </a:solidFill>
              </a:rPr>
              <a:t>s</a:t>
            </a:r>
            <a:r>
              <a:rPr lang="en-US" spc="-10" dirty="0">
                <a:solidFill>
                  <a:srgbClr val="000000"/>
                </a:solidFill>
              </a:rPr>
              <a:t> </a:t>
            </a:r>
            <a:r>
              <a:rPr lang="en-US" spc="-25" dirty="0">
                <a:solidFill>
                  <a:srgbClr val="000000"/>
                </a:solidFill>
              </a:rPr>
              <a:t>e</a:t>
            </a:r>
            <a:r>
              <a:rPr lang="en-US" spc="-30" dirty="0">
                <a:solidFill>
                  <a:srgbClr val="000000"/>
                </a:solidFill>
              </a:rPr>
              <a:t>m</a:t>
            </a:r>
            <a:r>
              <a:rPr lang="en-US" spc="-20" dirty="0">
                <a:solidFill>
                  <a:srgbClr val="000000"/>
                </a:solidFill>
              </a:rPr>
              <a:t>ploy</a:t>
            </a:r>
            <a:r>
              <a:rPr lang="en-US" spc="-25" dirty="0">
                <a:solidFill>
                  <a:srgbClr val="000000"/>
                </a:solidFill>
              </a:rPr>
              <a:t>ee</a:t>
            </a:r>
            <a:r>
              <a:rPr lang="en-US" spc="-15" dirty="0">
                <a:solidFill>
                  <a:srgbClr val="000000"/>
                </a:solidFill>
              </a:rPr>
              <a:t>s,</a:t>
            </a:r>
            <a:r>
              <a:rPr lang="en-US" spc="-10" dirty="0">
                <a:solidFill>
                  <a:srgbClr val="000000"/>
                </a:solidFill>
              </a:rPr>
              <a:t> </a:t>
            </a:r>
            <a:r>
              <a:rPr lang="en-US" spc="-25" dirty="0">
                <a:solidFill>
                  <a:srgbClr val="000000"/>
                </a:solidFill>
              </a:rPr>
              <a:t>o</a:t>
            </a:r>
            <a:r>
              <a:rPr lang="en-US" spc="-15" dirty="0">
                <a:solidFill>
                  <a:srgbClr val="000000"/>
                </a:solidFill>
              </a:rPr>
              <a:t>r</a:t>
            </a:r>
            <a:r>
              <a:rPr lang="en-US" spc="-5" dirty="0">
                <a:solidFill>
                  <a:srgbClr val="000000"/>
                </a:solidFill>
              </a:rPr>
              <a:t> </a:t>
            </a:r>
            <a:r>
              <a:rPr lang="en-US" spc="-15" dirty="0">
                <a:solidFill>
                  <a:srgbClr val="000000"/>
                </a:solidFill>
              </a:rPr>
              <a:t>it</a:t>
            </a:r>
            <a:r>
              <a:rPr lang="en-US" spc="-20" dirty="0">
                <a:solidFill>
                  <a:srgbClr val="000000"/>
                </a:solidFill>
              </a:rPr>
              <a:t>s</a:t>
            </a:r>
            <a:r>
              <a:rPr lang="en-US" dirty="0">
                <a:solidFill>
                  <a:srgbClr val="000000"/>
                </a:solidFill>
              </a:rPr>
              <a:t> </a:t>
            </a:r>
            <a:r>
              <a:rPr lang="en-US" spc="-20" dirty="0">
                <a:solidFill>
                  <a:srgbClr val="000000"/>
                </a:solidFill>
              </a:rPr>
              <a:t>clients</a:t>
            </a:r>
            <a:endParaRPr lang="en-US" dirty="0">
              <a:solidFill>
                <a:srgbClr val="000000"/>
              </a:solidFill>
            </a:endParaRPr>
          </a:p>
          <a:p>
            <a:pPr marL="241300" marR="327025" indent="-228600">
              <a:spcBef>
                <a:spcPts val="990"/>
              </a:spcBef>
              <a:buFont typeface="Arial" panose="020B0604020202020204" pitchFamily="34" charset="0"/>
              <a:buChar char="•"/>
              <a:tabLst>
                <a:tab pos="241300" algn="l"/>
              </a:tabLst>
            </a:pPr>
            <a:r>
              <a:rPr lang="en-US" spc="-25" dirty="0">
                <a:solidFill>
                  <a:srgbClr val="000000"/>
                </a:solidFill>
              </a:rPr>
              <a:t>Hara</a:t>
            </a:r>
            <a:r>
              <a:rPr lang="en-US" spc="-20" dirty="0">
                <a:solidFill>
                  <a:srgbClr val="000000"/>
                </a:solidFill>
              </a:rPr>
              <a:t>ssment</a:t>
            </a:r>
            <a:r>
              <a:rPr lang="en-US" spc="-10" dirty="0">
                <a:solidFill>
                  <a:srgbClr val="000000"/>
                </a:solidFill>
              </a:rPr>
              <a:t>, </a:t>
            </a:r>
            <a:r>
              <a:rPr lang="en-US" spc="-20" dirty="0">
                <a:solidFill>
                  <a:srgbClr val="000000"/>
                </a:solidFill>
              </a:rPr>
              <a:t>disc</a:t>
            </a:r>
            <a:r>
              <a:rPr lang="en-US" spc="-15" dirty="0">
                <a:solidFill>
                  <a:srgbClr val="000000"/>
                </a:solidFill>
              </a:rPr>
              <a:t>ri</a:t>
            </a:r>
            <a:r>
              <a:rPr lang="en-US" spc="-30" dirty="0">
                <a:solidFill>
                  <a:srgbClr val="000000"/>
                </a:solidFill>
              </a:rPr>
              <a:t>m</a:t>
            </a:r>
            <a:r>
              <a:rPr lang="en-US" spc="-20" dirty="0">
                <a:solidFill>
                  <a:srgbClr val="000000"/>
                </a:solidFill>
              </a:rPr>
              <a:t>ination</a:t>
            </a:r>
            <a:r>
              <a:rPr lang="en-US" spc="-10" dirty="0">
                <a:solidFill>
                  <a:srgbClr val="000000"/>
                </a:solidFill>
              </a:rPr>
              <a:t>,</a:t>
            </a:r>
            <a:r>
              <a:rPr lang="en-US" dirty="0">
                <a:solidFill>
                  <a:srgbClr val="000000"/>
                </a:solidFill>
              </a:rPr>
              <a:t> </a:t>
            </a:r>
            <a:r>
              <a:rPr lang="en-US" spc="-25" dirty="0">
                <a:solidFill>
                  <a:srgbClr val="000000"/>
                </a:solidFill>
              </a:rPr>
              <a:t>o</a:t>
            </a:r>
            <a:r>
              <a:rPr lang="en-US" spc="-15" dirty="0">
                <a:solidFill>
                  <a:srgbClr val="000000"/>
                </a:solidFill>
              </a:rPr>
              <a:t>r</a:t>
            </a:r>
            <a:r>
              <a:rPr lang="en-US" spc="-5" dirty="0">
                <a:solidFill>
                  <a:srgbClr val="000000"/>
                </a:solidFill>
              </a:rPr>
              <a:t> </a:t>
            </a:r>
            <a:r>
              <a:rPr lang="en-US" spc="-25" dirty="0">
                <a:solidFill>
                  <a:srgbClr val="000000"/>
                </a:solidFill>
              </a:rPr>
              <a:t>othe</a:t>
            </a:r>
            <a:r>
              <a:rPr lang="en-US" spc="-15" dirty="0">
                <a:solidFill>
                  <a:srgbClr val="000000"/>
                </a:solidFill>
              </a:rPr>
              <a:t>r </a:t>
            </a:r>
            <a:r>
              <a:rPr lang="en-US" spc="-30" dirty="0">
                <a:solidFill>
                  <a:srgbClr val="000000"/>
                </a:solidFill>
              </a:rPr>
              <a:t>m</a:t>
            </a:r>
            <a:r>
              <a:rPr lang="en-US" spc="-15" dirty="0">
                <a:solidFill>
                  <a:srgbClr val="000000"/>
                </a:solidFill>
              </a:rPr>
              <a:t>i</a:t>
            </a:r>
            <a:r>
              <a:rPr lang="en-US" spc="-20" dirty="0">
                <a:solidFill>
                  <a:srgbClr val="000000"/>
                </a:solidFill>
              </a:rPr>
              <a:t>sc</a:t>
            </a:r>
            <a:r>
              <a:rPr lang="en-US" spc="-25" dirty="0">
                <a:solidFill>
                  <a:srgbClr val="000000"/>
                </a:solidFill>
              </a:rPr>
              <a:t>ondu</a:t>
            </a:r>
            <a:r>
              <a:rPr lang="en-US" spc="-15" dirty="0">
                <a:solidFill>
                  <a:srgbClr val="000000"/>
                </a:solidFill>
              </a:rPr>
              <a:t>ct</a:t>
            </a:r>
            <a:r>
              <a:rPr lang="en-US" spc="-10" dirty="0">
                <a:solidFill>
                  <a:srgbClr val="000000"/>
                </a:solidFill>
              </a:rPr>
              <a:t> </a:t>
            </a:r>
            <a:r>
              <a:rPr lang="en-US" spc="-20" dirty="0">
                <a:solidFill>
                  <a:srgbClr val="000000"/>
                </a:solidFill>
              </a:rPr>
              <a:t>that</a:t>
            </a:r>
            <a:r>
              <a:rPr lang="en-US" spc="-15" dirty="0">
                <a:solidFill>
                  <a:srgbClr val="000000"/>
                </a:solidFill>
              </a:rPr>
              <a:t> </a:t>
            </a:r>
            <a:r>
              <a:rPr lang="en-US" spc="-20" dirty="0">
                <a:solidFill>
                  <a:srgbClr val="000000"/>
                </a:solidFill>
              </a:rPr>
              <a:t>violates</a:t>
            </a:r>
            <a:r>
              <a:rPr lang="en-US" dirty="0">
                <a:solidFill>
                  <a:srgbClr val="000000"/>
                </a:solidFill>
              </a:rPr>
              <a:t> </a:t>
            </a:r>
            <a:r>
              <a:rPr lang="en-US" spc="-20" dirty="0">
                <a:solidFill>
                  <a:srgbClr val="000000"/>
                </a:solidFill>
              </a:rPr>
              <a:t>the</a:t>
            </a:r>
            <a:r>
              <a:rPr lang="en-US" spc="-5" dirty="0">
                <a:solidFill>
                  <a:srgbClr val="000000"/>
                </a:solidFill>
              </a:rPr>
              <a:t> </a:t>
            </a:r>
            <a:r>
              <a:rPr lang="en-US" spc="-20" dirty="0">
                <a:solidFill>
                  <a:srgbClr val="000000"/>
                </a:solidFill>
              </a:rPr>
              <a:t>la</a:t>
            </a:r>
            <a:r>
              <a:rPr lang="en-US" spc="-25" dirty="0">
                <a:solidFill>
                  <a:srgbClr val="000000"/>
                </a:solidFill>
              </a:rPr>
              <a:t>w</a:t>
            </a:r>
            <a:r>
              <a:rPr lang="en-US" spc="5" dirty="0">
                <a:solidFill>
                  <a:srgbClr val="000000"/>
                </a:solidFill>
              </a:rPr>
              <a:t> </a:t>
            </a:r>
            <a:r>
              <a:rPr lang="en-US" spc="-25" dirty="0">
                <a:solidFill>
                  <a:srgbClr val="000000"/>
                </a:solidFill>
              </a:rPr>
              <a:t>and/o</a:t>
            </a:r>
            <a:r>
              <a:rPr lang="en-US" spc="-15" dirty="0">
                <a:solidFill>
                  <a:srgbClr val="000000"/>
                </a:solidFill>
              </a:rPr>
              <a:t>r </a:t>
            </a:r>
            <a:r>
              <a:rPr lang="en-US" spc="-20" dirty="0">
                <a:solidFill>
                  <a:srgbClr val="000000"/>
                </a:solidFill>
              </a:rPr>
              <a:t>the</a:t>
            </a:r>
            <a:r>
              <a:rPr lang="en-US" spc="-15" dirty="0">
                <a:solidFill>
                  <a:srgbClr val="000000"/>
                </a:solidFill>
              </a:rPr>
              <a:t> </a:t>
            </a:r>
            <a:r>
              <a:rPr lang="en-US" spc="-25" dirty="0">
                <a:solidFill>
                  <a:srgbClr val="000000"/>
                </a:solidFill>
              </a:rPr>
              <a:t>e</a:t>
            </a:r>
            <a:r>
              <a:rPr lang="en-US" spc="-30" dirty="0">
                <a:solidFill>
                  <a:srgbClr val="000000"/>
                </a:solidFill>
              </a:rPr>
              <a:t>m</a:t>
            </a:r>
            <a:r>
              <a:rPr lang="en-US" spc="-20" dirty="0">
                <a:solidFill>
                  <a:srgbClr val="000000"/>
                </a:solidFill>
              </a:rPr>
              <a:t>ploy</a:t>
            </a:r>
            <a:r>
              <a:rPr lang="en-US" spc="-25" dirty="0">
                <a:solidFill>
                  <a:srgbClr val="000000"/>
                </a:solidFill>
              </a:rPr>
              <a:t>e</a:t>
            </a:r>
            <a:r>
              <a:rPr lang="en-US" spc="100" dirty="0">
                <a:solidFill>
                  <a:srgbClr val="000000"/>
                </a:solidFill>
              </a:rPr>
              <a:t>r</a:t>
            </a:r>
            <a:r>
              <a:rPr lang="en-US" spc="-75" dirty="0">
                <a:solidFill>
                  <a:srgbClr val="000000"/>
                </a:solidFill>
              </a:rPr>
              <a:t>’</a:t>
            </a:r>
            <a:r>
              <a:rPr lang="en-US" spc="-20" dirty="0">
                <a:solidFill>
                  <a:srgbClr val="000000"/>
                </a:solidFill>
              </a:rPr>
              <a:t>s</a:t>
            </a:r>
            <a:r>
              <a:rPr lang="en-US" dirty="0">
                <a:solidFill>
                  <a:srgbClr val="000000"/>
                </a:solidFill>
              </a:rPr>
              <a:t> </a:t>
            </a:r>
            <a:r>
              <a:rPr lang="en-US" spc="-20" dirty="0">
                <a:solidFill>
                  <a:srgbClr val="000000"/>
                </a:solidFill>
              </a:rPr>
              <a:t>policies</a:t>
            </a:r>
            <a:endParaRPr lang="en-US" dirty="0">
              <a:solidFill>
                <a:srgbClr val="000000"/>
              </a:solidFill>
            </a:endParaRPr>
          </a:p>
          <a:p>
            <a:pPr indent="-228600">
              <a:buFont typeface="Arial" panose="020B0604020202020204" pitchFamily="34" charset="0"/>
              <a:buChar char="•"/>
            </a:pPr>
            <a:endParaRPr lang="en-US" dirty="0">
              <a:solidFill>
                <a:srgbClr val="000000"/>
              </a:solidFill>
            </a:endParaRPr>
          </a:p>
        </p:txBody>
      </p:sp>
      <p:pic>
        <p:nvPicPr>
          <p:cNvPr id="26" name="Picture 25">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0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51AE-B736-5BCE-7DCB-C50AF02A85D2}"/>
              </a:ext>
            </a:extLst>
          </p:cNvPr>
          <p:cNvSpPr>
            <a:spLocks noGrp="1"/>
          </p:cNvSpPr>
          <p:nvPr>
            <p:ph type="title"/>
          </p:nvPr>
        </p:nvSpPr>
        <p:spPr/>
        <p:txBody>
          <a:bodyPr/>
          <a:lstStyle/>
          <a:p>
            <a:r>
              <a:rPr lang="en-US" b="1" dirty="0"/>
              <a:t>Overview of First Amendment and Public Employees</a:t>
            </a:r>
          </a:p>
        </p:txBody>
      </p:sp>
      <p:sp>
        <p:nvSpPr>
          <p:cNvPr id="3" name="Content Placeholder 2">
            <a:extLst>
              <a:ext uri="{FF2B5EF4-FFF2-40B4-BE49-F238E27FC236}">
                <a16:creationId xmlns:a16="http://schemas.microsoft.com/office/drawing/2014/main" id="{D7B400FC-AEA2-3849-AE5D-4167052903BE}"/>
              </a:ext>
            </a:extLst>
          </p:cNvPr>
          <p:cNvSpPr>
            <a:spLocks noGrp="1"/>
          </p:cNvSpPr>
          <p:nvPr>
            <p:ph idx="1"/>
          </p:nvPr>
        </p:nvSpPr>
        <p:spPr/>
        <p:txBody>
          <a:bodyPr>
            <a:normAutofit fontScale="85000" lnSpcReduction="20000"/>
          </a:bodyPr>
          <a:lstStyle/>
          <a:p>
            <a:r>
              <a:rPr lang="en-US" sz="2400" dirty="0"/>
              <a:t>The First Amendment protects a public employee’s right, in certain circumstances, to speak as a citizen addressing matters of </a:t>
            </a:r>
            <a:r>
              <a:rPr lang="en-US" sz="2400" b="1" i="1" u="sng" dirty="0"/>
              <a:t>public concern.</a:t>
            </a:r>
          </a:p>
          <a:p>
            <a:r>
              <a:rPr lang="en-US" sz="2400" dirty="0"/>
              <a:t>The United States Supreme Court has long held that public employees do not surrender all their First Amendment rights by reason of their employment.</a:t>
            </a:r>
          </a:p>
          <a:p>
            <a:r>
              <a:rPr lang="en-US" sz="2400" i="1" dirty="0"/>
              <a:t>”Congress shall make no law respecting an establishment of religion or prohibiting the free exercise thereof; </a:t>
            </a:r>
            <a:r>
              <a:rPr lang="en-US" sz="2400" b="1" i="1" dirty="0"/>
              <a:t>or abridging the freedom of speech</a:t>
            </a:r>
            <a:r>
              <a:rPr lang="en-US" sz="2400" i="1" dirty="0"/>
              <a:t>, or of the press; or the right of the people peaceably to assemble, and to petition the government for a redress of grievances.”</a:t>
            </a:r>
          </a:p>
          <a:p>
            <a:pPr lvl="1"/>
            <a:r>
              <a:rPr lang="en-US" sz="2400" dirty="0"/>
              <a:t>Includes symbolic speech</a:t>
            </a:r>
          </a:p>
          <a:p>
            <a:pPr lvl="1"/>
            <a:r>
              <a:rPr lang="en-US" sz="2400" dirty="0"/>
              <a:t>Includes social media posts (both words and images)</a:t>
            </a:r>
          </a:p>
          <a:p>
            <a:endParaRPr lang="en-US" dirty="0"/>
          </a:p>
        </p:txBody>
      </p:sp>
    </p:spTree>
    <p:extLst>
      <p:ext uri="{BB962C8B-B14F-4D97-AF65-F5344CB8AC3E}">
        <p14:creationId xmlns:p14="http://schemas.microsoft.com/office/powerpoint/2010/main" val="3256351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D32384-FD47-522D-D068-D39C2528243F}"/>
              </a:ext>
            </a:extLst>
          </p:cNvPr>
          <p:cNvSpPr>
            <a:spLocks noGrp="1"/>
          </p:cNvSpPr>
          <p:nvPr>
            <p:ph type="title"/>
          </p:nvPr>
        </p:nvSpPr>
        <p:spPr>
          <a:xfrm>
            <a:off x="860612" y="1138228"/>
            <a:ext cx="3793685" cy="3858767"/>
          </a:xfrm>
        </p:spPr>
        <p:txBody>
          <a:bodyPr anchor="ctr">
            <a:normAutofit/>
          </a:bodyPr>
          <a:lstStyle/>
          <a:p>
            <a:r>
              <a:rPr lang="en-US" sz="3600" b="1" dirty="0"/>
              <a:t>Key Court Case - </a:t>
            </a:r>
            <a:r>
              <a:rPr lang="en-US" sz="3600" b="1" i="1" dirty="0"/>
              <a:t>Pickering</a:t>
            </a:r>
            <a:endParaRPr lang="en-US" sz="3600" b="1" dirty="0"/>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02D2C9-277F-C632-A4F0-13A99626B8B0}"/>
              </a:ext>
            </a:extLst>
          </p:cNvPr>
          <p:cNvSpPr>
            <a:spLocks noGrp="1"/>
          </p:cNvSpPr>
          <p:nvPr>
            <p:ph idx="1"/>
          </p:nvPr>
        </p:nvSpPr>
        <p:spPr>
          <a:xfrm>
            <a:off x="5584483" y="1138228"/>
            <a:ext cx="5440680" cy="3858768"/>
          </a:xfrm>
        </p:spPr>
        <p:txBody>
          <a:bodyPr anchor="ctr">
            <a:normAutofit/>
          </a:bodyPr>
          <a:lstStyle/>
          <a:p>
            <a:pPr>
              <a:lnSpc>
                <a:spcPct val="110000"/>
              </a:lnSpc>
            </a:pPr>
            <a:r>
              <a:rPr lang="en-US" sz="1300" dirty="0">
                <a:solidFill>
                  <a:srgbClr val="000000"/>
                </a:solidFill>
              </a:rPr>
              <a:t>The Supreme Court has established a framework to balance the free speech rights of government employees with the government’s (employer’s) interest in avoiding disruption and maintaining workforce discipline. </a:t>
            </a:r>
            <a:r>
              <a:rPr lang="en-US" sz="1300" i="1" dirty="0">
                <a:solidFill>
                  <a:srgbClr val="000000"/>
                </a:solidFill>
              </a:rPr>
              <a:t>Pickering v. Bd. Of Educ.</a:t>
            </a:r>
            <a:r>
              <a:rPr lang="en-US" sz="1300" dirty="0">
                <a:solidFill>
                  <a:srgbClr val="000000"/>
                </a:solidFill>
              </a:rPr>
              <a:t>, 391, U.S. 563, 568 (1968).</a:t>
            </a:r>
          </a:p>
          <a:p>
            <a:pPr>
              <a:lnSpc>
                <a:spcPct val="110000"/>
              </a:lnSpc>
            </a:pPr>
            <a:r>
              <a:rPr lang="en-US" sz="1300" dirty="0">
                <a:solidFill>
                  <a:srgbClr val="000000"/>
                </a:solidFill>
              </a:rPr>
              <a:t>Under a </a:t>
            </a:r>
            <a:r>
              <a:rPr lang="en-US" sz="1300" i="1" dirty="0">
                <a:solidFill>
                  <a:srgbClr val="000000"/>
                </a:solidFill>
              </a:rPr>
              <a:t>Pickering</a:t>
            </a:r>
            <a:r>
              <a:rPr lang="en-US" sz="1300" dirty="0">
                <a:solidFill>
                  <a:srgbClr val="000000"/>
                </a:solidFill>
              </a:rPr>
              <a:t> framework, the Plaintiff first must establish that: </a:t>
            </a:r>
          </a:p>
          <a:p>
            <a:pPr lvl="1">
              <a:lnSpc>
                <a:spcPct val="110000"/>
              </a:lnSpc>
            </a:pPr>
            <a:r>
              <a:rPr lang="en-US" sz="1300" dirty="0">
                <a:solidFill>
                  <a:srgbClr val="000000"/>
                </a:solidFill>
              </a:rPr>
              <a:t>(1) they spoke on a matter of </a:t>
            </a:r>
            <a:r>
              <a:rPr lang="en-US" sz="1300" u="sng" dirty="0">
                <a:solidFill>
                  <a:srgbClr val="000000"/>
                </a:solidFill>
              </a:rPr>
              <a:t>public concern</a:t>
            </a:r>
            <a:r>
              <a:rPr lang="en-US" sz="1300" dirty="0">
                <a:solidFill>
                  <a:srgbClr val="000000"/>
                </a:solidFill>
              </a:rPr>
              <a:t>;</a:t>
            </a:r>
          </a:p>
          <a:p>
            <a:pPr lvl="1">
              <a:lnSpc>
                <a:spcPct val="110000"/>
              </a:lnSpc>
            </a:pPr>
            <a:r>
              <a:rPr lang="en-US" sz="1300" dirty="0">
                <a:solidFill>
                  <a:srgbClr val="000000"/>
                </a:solidFill>
              </a:rPr>
              <a:t>(2) they spoke as a </a:t>
            </a:r>
            <a:r>
              <a:rPr lang="en-US" sz="1300" u="sng" dirty="0">
                <a:solidFill>
                  <a:srgbClr val="000000"/>
                </a:solidFill>
              </a:rPr>
              <a:t>private citizen</a:t>
            </a:r>
            <a:r>
              <a:rPr lang="en-US" sz="1300" dirty="0">
                <a:solidFill>
                  <a:srgbClr val="000000"/>
                </a:solidFill>
              </a:rPr>
              <a:t> rather than a public employee; </a:t>
            </a:r>
          </a:p>
          <a:p>
            <a:pPr lvl="1">
              <a:lnSpc>
                <a:spcPct val="110000"/>
              </a:lnSpc>
            </a:pPr>
            <a:r>
              <a:rPr lang="en-US" sz="1300" dirty="0">
                <a:solidFill>
                  <a:srgbClr val="000000"/>
                </a:solidFill>
              </a:rPr>
              <a:t>(3) </a:t>
            </a:r>
            <a:r>
              <a:rPr lang="en-US" sz="1300" u="sng" dirty="0">
                <a:solidFill>
                  <a:srgbClr val="000000"/>
                </a:solidFill>
              </a:rPr>
              <a:t>their interests</a:t>
            </a:r>
            <a:r>
              <a:rPr lang="en-US" sz="1300" dirty="0">
                <a:solidFill>
                  <a:srgbClr val="000000"/>
                </a:solidFill>
              </a:rPr>
              <a:t> as a citizen in speaking on the matter </a:t>
            </a:r>
            <a:r>
              <a:rPr lang="en-US" sz="1300" u="sng" dirty="0">
                <a:solidFill>
                  <a:srgbClr val="000000"/>
                </a:solidFill>
              </a:rPr>
              <a:t>outweighed</a:t>
            </a:r>
            <a:r>
              <a:rPr lang="en-US" sz="1300" dirty="0">
                <a:solidFill>
                  <a:srgbClr val="000000"/>
                </a:solidFill>
              </a:rPr>
              <a:t> the </a:t>
            </a:r>
            <a:r>
              <a:rPr lang="en-US" sz="1300" u="sng" dirty="0">
                <a:solidFill>
                  <a:srgbClr val="000000"/>
                </a:solidFill>
              </a:rPr>
              <a:t>Defendant’s interests </a:t>
            </a:r>
            <a:r>
              <a:rPr lang="en-US" sz="1300" dirty="0">
                <a:solidFill>
                  <a:srgbClr val="000000"/>
                </a:solidFill>
              </a:rPr>
              <a:t>as an employer, in promoting the efficiency of the public services it performs through its employees; and</a:t>
            </a:r>
          </a:p>
          <a:p>
            <a:pPr lvl="1">
              <a:lnSpc>
                <a:spcPct val="110000"/>
              </a:lnSpc>
            </a:pPr>
            <a:r>
              <a:rPr lang="en-US" sz="1300" dirty="0">
                <a:solidFill>
                  <a:srgbClr val="000000"/>
                </a:solidFill>
              </a:rPr>
              <a:t>(4) the relevant speech was a </a:t>
            </a:r>
            <a:r>
              <a:rPr lang="en-US" sz="1300" u="sng" dirty="0">
                <a:solidFill>
                  <a:srgbClr val="000000"/>
                </a:solidFill>
              </a:rPr>
              <a:t>substantial or motivating factor </a:t>
            </a:r>
            <a:r>
              <a:rPr lang="en-US" sz="1300" dirty="0">
                <a:solidFill>
                  <a:srgbClr val="000000"/>
                </a:solidFill>
              </a:rPr>
              <a:t>in the adverse employment action </a:t>
            </a:r>
          </a:p>
          <a:p>
            <a:pPr>
              <a:lnSpc>
                <a:spcPct val="110000"/>
              </a:lnSpc>
            </a:pPr>
            <a:endParaRPr lang="en-US" sz="1300" dirty="0">
              <a:solidFill>
                <a:srgbClr val="000000"/>
              </a:solidFill>
            </a:endParaRP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77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room of colourful chairs">
            <a:extLst>
              <a:ext uri="{FF2B5EF4-FFF2-40B4-BE49-F238E27FC236}">
                <a16:creationId xmlns:a16="http://schemas.microsoft.com/office/drawing/2014/main" id="{4DCEFB63-0290-5940-CEEA-E4EFF52FCF4A}"/>
              </a:ext>
            </a:extLst>
          </p:cNvPr>
          <p:cNvPicPr>
            <a:picLocks noChangeAspect="1"/>
          </p:cNvPicPr>
          <p:nvPr/>
        </p:nvPicPr>
        <p:blipFill rotWithShape="1">
          <a:blip r:embed="rId3">
            <a:duotone>
              <a:schemeClr val="bg2">
                <a:shade val="45000"/>
                <a:satMod val="135000"/>
              </a:schemeClr>
              <a:prstClr val="white"/>
            </a:duotone>
            <a:alphaModFix amt="50000"/>
          </a:blip>
          <a:srcRect t="183" r="-1" b="15545"/>
          <a:stretch/>
        </p:blipFill>
        <p:spPr>
          <a:xfrm>
            <a:off x="305" y="10"/>
            <a:ext cx="12191695" cy="6857990"/>
          </a:xfrm>
          <a:prstGeom prst="rect">
            <a:avLst/>
          </a:prstGeom>
        </p:spPr>
      </p:pic>
      <p:sp>
        <p:nvSpPr>
          <p:cNvPr id="2" name="Title 1">
            <a:extLst>
              <a:ext uri="{FF2B5EF4-FFF2-40B4-BE49-F238E27FC236}">
                <a16:creationId xmlns:a16="http://schemas.microsoft.com/office/drawing/2014/main" id="{593ABF46-042A-6DAC-1AE6-2AD4BFC99332}"/>
              </a:ext>
            </a:extLst>
          </p:cNvPr>
          <p:cNvSpPr>
            <a:spLocks noGrp="1"/>
          </p:cNvSpPr>
          <p:nvPr>
            <p:ph type="title"/>
          </p:nvPr>
        </p:nvSpPr>
        <p:spPr/>
        <p:txBody>
          <a:bodyPr>
            <a:normAutofit/>
          </a:bodyPr>
          <a:lstStyle/>
          <a:p>
            <a:r>
              <a:rPr lang="en-US" b="1" dirty="0"/>
              <a:t>Balancing Interests</a:t>
            </a:r>
          </a:p>
        </p:txBody>
      </p:sp>
      <p:sp>
        <p:nvSpPr>
          <p:cNvPr id="3" name="Content Placeholder 2">
            <a:extLst>
              <a:ext uri="{FF2B5EF4-FFF2-40B4-BE49-F238E27FC236}">
                <a16:creationId xmlns:a16="http://schemas.microsoft.com/office/drawing/2014/main" id="{A30FB55D-DA15-AA10-8F04-7B02DC606BB5}"/>
              </a:ext>
            </a:extLst>
          </p:cNvPr>
          <p:cNvSpPr>
            <a:spLocks noGrp="1"/>
          </p:cNvSpPr>
          <p:nvPr>
            <p:ph idx="1"/>
          </p:nvPr>
        </p:nvSpPr>
        <p:spPr/>
        <p:txBody>
          <a:bodyPr>
            <a:normAutofit fontScale="92500" lnSpcReduction="10000"/>
          </a:bodyPr>
          <a:lstStyle/>
          <a:p>
            <a:pPr>
              <a:lnSpc>
                <a:spcPct val="110000"/>
              </a:lnSpc>
            </a:pPr>
            <a:r>
              <a:rPr lang="en-US" sz="1800" b="1" dirty="0"/>
              <a:t>Speech by government employees is less protected than speech by members of the public </a:t>
            </a:r>
          </a:p>
          <a:p>
            <a:pPr lvl="1">
              <a:lnSpc>
                <a:spcPct val="110000"/>
              </a:lnSpc>
            </a:pPr>
            <a:r>
              <a:rPr lang="en-US" b="1" i="1" dirty="0"/>
              <a:t>Amalhamated Transit Union Loc. 85 v. Port Auth Of Allegheny Cnty.</a:t>
            </a:r>
            <a:r>
              <a:rPr lang="en-US" b="1" dirty="0"/>
              <a:t>, 39 F.4th 95, 103 (3rd Cir. 2022)</a:t>
            </a:r>
          </a:p>
          <a:p>
            <a:pPr>
              <a:lnSpc>
                <a:spcPct val="110000"/>
              </a:lnSpc>
            </a:pPr>
            <a:r>
              <a:rPr lang="en-US" sz="1800" b="1" dirty="0"/>
              <a:t>Courts give government employers </a:t>
            </a:r>
            <a:r>
              <a:rPr lang="en-US" sz="1800" b="1" i="1" dirty="0"/>
              <a:t>wide discretion </a:t>
            </a:r>
            <a:r>
              <a:rPr lang="en-US" sz="1800" b="1" dirty="0"/>
              <a:t>and control over the management of their personnel and internal affairs. </a:t>
            </a:r>
          </a:p>
          <a:p>
            <a:pPr>
              <a:lnSpc>
                <a:spcPct val="110000"/>
              </a:lnSpc>
            </a:pPr>
            <a:r>
              <a:rPr lang="en-US" sz="1800" b="1" i="1" dirty="0"/>
              <a:t>Pickering</a:t>
            </a:r>
            <a:r>
              <a:rPr lang="en-US" sz="1800" b="1" dirty="0"/>
              <a:t> identified three factors in balancing the public employee’s statements against the employer’s exercise of managerial efficiency:</a:t>
            </a:r>
          </a:p>
          <a:p>
            <a:pPr lvl="1">
              <a:lnSpc>
                <a:spcPct val="110000"/>
              </a:lnSpc>
            </a:pPr>
            <a:r>
              <a:rPr lang="en-US" b="1" dirty="0"/>
              <a:t>(1) the parties’ working relationship;</a:t>
            </a:r>
          </a:p>
          <a:p>
            <a:pPr lvl="1">
              <a:lnSpc>
                <a:spcPct val="110000"/>
              </a:lnSpc>
            </a:pPr>
            <a:r>
              <a:rPr lang="en-US" b="1" dirty="0"/>
              <a:t>(2) the detrimental effect of the speech on the employer; and</a:t>
            </a:r>
          </a:p>
          <a:p>
            <a:pPr lvl="1">
              <a:lnSpc>
                <a:spcPct val="110000"/>
              </a:lnSpc>
            </a:pPr>
            <a:r>
              <a:rPr lang="en-US" b="1" dirty="0"/>
              <a:t>(3) the nature of the issue upon which the employee spoke and the relationship of the employee to that issue.</a:t>
            </a:r>
          </a:p>
          <a:p>
            <a:pPr>
              <a:lnSpc>
                <a:spcPct val="110000"/>
              </a:lnSpc>
            </a:pPr>
            <a:endParaRPr lang="en-US" sz="1500" dirty="0"/>
          </a:p>
        </p:txBody>
      </p:sp>
    </p:spTree>
    <p:extLst>
      <p:ext uri="{BB962C8B-B14F-4D97-AF65-F5344CB8AC3E}">
        <p14:creationId xmlns:p14="http://schemas.microsoft.com/office/powerpoint/2010/main" val="371023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8FBB-9CED-4593-CDE7-F31E169EB8CA}"/>
              </a:ext>
            </a:extLst>
          </p:cNvPr>
          <p:cNvSpPr>
            <a:spLocks noGrp="1"/>
          </p:cNvSpPr>
          <p:nvPr>
            <p:ph type="title"/>
          </p:nvPr>
        </p:nvSpPr>
        <p:spPr>
          <a:xfrm>
            <a:off x="1350629" y="318783"/>
            <a:ext cx="9704226" cy="1534972"/>
          </a:xfrm>
        </p:spPr>
        <p:txBody>
          <a:bodyPr>
            <a:normAutofit fontScale="90000"/>
          </a:bodyPr>
          <a:lstStyle/>
          <a:p>
            <a:r>
              <a:rPr lang="en-US" b="1" dirty="0"/>
              <a:t>THE EXPANSION OF </a:t>
            </a:r>
            <a:r>
              <a:rPr lang="en-US" b="1" i="1" dirty="0"/>
              <a:t>PICKERING</a:t>
            </a:r>
            <a:r>
              <a:rPr lang="en-US" b="1" dirty="0"/>
              <a:t>: </a:t>
            </a:r>
            <a:r>
              <a:rPr lang="en-US" b="1" i="1" dirty="0"/>
              <a:t> </a:t>
            </a:r>
            <a:r>
              <a:rPr lang="en-US" b="1" dirty="0"/>
              <a:t>Key Court CaseS – </a:t>
            </a:r>
            <a:r>
              <a:rPr lang="en-US" b="1" i="1" dirty="0"/>
              <a:t>Garcetti</a:t>
            </a:r>
            <a:r>
              <a:rPr lang="en-US" b="1" dirty="0"/>
              <a:t> (on-DUTY; protected) AND </a:t>
            </a:r>
            <a:r>
              <a:rPr lang="en-US" b="1" i="1" dirty="0"/>
              <a:t>BREMERTON  </a:t>
            </a:r>
            <a:r>
              <a:rPr lang="en-US" b="1" dirty="0"/>
              <a:t>(oFF-DUTY; not protected) </a:t>
            </a:r>
          </a:p>
        </p:txBody>
      </p:sp>
      <p:graphicFrame>
        <p:nvGraphicFramePr>
          <p:cNvPr id="5" name="Content Placeholder 2">
            <a:extLst>
              <a:ext uri="{FF2B5EF4-FFF2-40B4-BE49-F238E27FC236}">
                <a16:creationId xmlns:a16="http://schemas.microsoft.com/office/drawing/2014/main" id="{0FA5A050-F08C-6167-10C5-16A3EBF440BA}"/>
              </a:ext>
            </a:extLst>
          </p:cNvPr>
          <p:cNvGraphicFramePr>
            <a:graphicFrameLocks noGrp="1"/>
          </p:cNvGraphicFramePr>
          <p:nvPr>
            <p:ph idx="1"/>
            <p:extLst>
              <p:ext uri="{D42A27DB-BD31-4B8C-83A1-F6EECF244321}">
                <p14:modId xmlns:p14="http://schemas.microsoft.com/office/powerpoint/2010/main" val="1239892536"/>
              </p:ext>
            </p:extLst>
          </p:nvPr>
        </p:nvGraphicFramePr>
        <p:xfrm>
          <a:off x="919691" y="2055938"/>
          <a:ext cx="10135163" cy="36529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EC893E9-068A-4820-BD2B-49E53101C3F6}"/>
              </a:ext>
            </a:extLst>
          </p:cNvPr>
          <p:cNvSpPr txBox="1"/>
          <p:nvPr/>
        </p:nvSpPr>
        <p:spPr>
          <a:xfrm>
            <a:off x="3036815" y="2969704"/>
            <a:ext cx="2857613" cy="2739211"/>
          </a:xfrm>
          <a:prstGeom prst="rect">
            <a:avLst/>
          </a:prstGeom>
          <a:noFill/>
        </p:spPr>
        <p:txBody>
          <a:bodyPr wrap="square" rtlCol="0">
            <a:spAutoFit/>
          </a:bodyPr>
          <a:lstStyle/>
          <a:p>
            <a:r>
              <a:rPr lang="en-US" sz="1400" b="1" dirty="0"/>
              <a:t>Examples of </a:t>
            </a:r>
            <a:r>
              <a:rPr lang="en-US" sz="1400" b="1" i="1" u="sng" dirty="0"/>
              <a:t>protected</a:t>
            </a:r>
            <a:r>
              <a:rPr lang="en-US" sz="1400" b="1" dirty="0"/>
              <a:t> on-duty speech:</a:t>
            </a:r>
          </a:p>
          <a:p>
            <a:pPr marL="285750" indent="-285750">
              <a:buFont typeface="Arial" panose="020B0604020202020204" pitchFamily="34" charset="0"/>
              <a:buChar char="•"/>
            </a:pPr>
            <a:r>
              <a:rPr lang="en-US" sz="1400" b="1" dirty="0"/>
              <a:t>Public records coordinator alleges public employees are taking absences without recording same, resulting in misuse of City funds.</a:t>
            </a:r>
          </a:p>
          <a:p>
            <a:pPr marL="285750" indent="-285750">
              <a:buFont typeface="Arial" panose="020B0604020202020204" pitchFamily="34" charset="0"/>
              <a:buChar char="•"/>
            </a:pPr>
            <a:r>
              <a:rPr lang="en-US" sz="1400" b="1" dirty="0"/>
              <a:t>Public works director accuses City Council of violating open meeting laws.</a:t>
            </a:r>
          </a:p>
          <a:p>
            <a:endParaRPr lang="en-US" sz="1400" b="1" dirty="0"/>
          </a:p>
          <a:p>
            <a:endParaRPr lang="en-US" dirty="0"/>
          </a:p>
        </p:txBody>
      </p:sp>
      <p:sp>
        <p:nvSpPr>
          <p:cNvPr id="9" name="TextBox 8">
            <a:extLst>
              <a:ext uri="{FF2B5EF4-FFF2-40B4-BE49-F238E27FC236}">
                <a16:creationId xmlns:a16="http://schemas.microsoft.com/office/drawing/2014/main" id="{5F74AB91-B380-4DF3-B80C-3D446B06D2CB}"/>
              </a:ext>
            </a:extLst>
          </p:cNvPr>
          <p:cNvSpPr txBox="1"/>
          <p:nvPr/>
        </p:nvSpPr>
        <p:spPr>
          <a:xfrm>
            <a:off x="8649050" y="3053594"/>
            <a:ext cx="3221820" cy="2893100"/>
          </a:xfrm>
          <a:prstGeom prst="rect">
            <a:avLst/>
          </a:prstGeom>
          <a:noFill/>
        </p:spPr>
        <p:txBody>
          <a:bodyPr wrap="square" rtlCol="0">
            <a:spAutoFit/>
          </a:bodyPr>
          <a:lstStyle/>
          <a:p>
            <a:r>
              <a:rPr lang="en-US" sz="1400" b="1" dirty="0"/>
              <a:t>Examples of  </a:t>
            </a:r>
            <a:r>
              <a:rPr lang="en-US" sz="1400" b="1" i="1" u="sng" dirty="0"/>
              <a:t>non-protected</a:t>
            </a:r>
            <a:r>
              <a:rPr lang="en-US" sz="1400" b="1" i="1" dirty="0"/>
              <a:t> </a:t>
            </a:r>
            <a:r>
              <a:rPr lang="en-US" sz="1400" b="1" dirty="0"/>
              <a:t>off-duty speech:</a:t>
            </a:r>
          </a:p>
          <a:p>
            <a:pPr marL="285750" indent="-285750">
              <a:buFont typeface="Arial" panose="020B0604020202020204" pitchFamily="34" charset="0"/>
              <a:buChar char="•"/>
            </a:pPr>
            <a:r>
              <a:rPr lang="en-US" sz="1400" b="1" dirty="0"/>
              <a:t>Park ranger speaks to </a:t>
            </a:r>
            <a:r>
              <a:rPr lang="en-US" sz="1400" b="1" i="1" dirty="0"/>
              <a:t>third-party consultant</a:t>
            </a:r>
            <a:r>
              <a:rPr lang="en-US" sz="1400" b="1" dirty="0"/>
              <a:t> about discipline, morale and performance problems in the department.</a:t>
            </a:r>
          </a:p>
          <a:p>
            <a:pPr marL="285750" indent="-285750">
              <a:buFont typeface="Arial" panose="020B0604020202020204" pitchFamily="34" charset="0"/>
              <a:buChar char="•"/>
            </a:pPr>
            <a:r>
              <a:rPr lang="en-US" sz="1400" b="1" dirty="0"/>
              <a:t>Athletic director/head football coach sends memo to office manager and principal criticizing how funds for sports program was managed (managing the funds was not within the scope of his job duties)</a:t>
            </a:r>
          </a:p>
        </p:txBody>
      </p:sp>
    </p:spTree>
    <p:extLst>
      <p:ext uri="{BB962C8B-B14F-4D97-AF65-F5344CB8AC3E}">
        <p14:creationId xmlns:p14="http://schemas.microsoft.com/office/powerpoint/2010/main" val="11958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68A06-5F34-902D-4568-21746C00A3C3}"/>
              </a:ext>
            </a:extLst>
          </p:cNvPr>
          <p:cNvSpPr>
            <a:spLocks noGrp="1"/>
          </p:cNvSpPr>
          <p:nvPr>
            <p:ph type="title"/>
          </p:nvPr>
        </p:nvSpPr>
        <p:spPr>
          <a:xfrm>
            <a:off x="1450479" y="553673"/>
            <a:ext cx="9604375" cy="1300081"/>
          </a:xfrm>
        </p:spPr>
        <p:txBody>
          <a:bodyPr>
            <a:normAutofit/>
          </a:bodyPr>
          <a:lstStyle/>
          <a:p>
            <a:r>
              <a:rPr lang="en-US" sz="2200" b="1" i="1" dirty="0"/>
              <a:t>Pickering </a:t>
            </a:r>
            <a:r>
              <a:rPr lang="en-US" sz="2200" b="1" dirty="0"/>
              <a:t>and</a:t>
            </a:r>
            <a:r>
              <a:rPr lang="en-US" sz="2200" b="1" i="1" dirty="0"/>
              <a:t> Garcetti </a:t>
            </a:r>
            <a:r>
              <a:rPr lang="en-US" sz="2200" b="1" dirty="0"/>
              <a:t>Blended</a:t>
            </a:r>
            <a:br>
              <a:rPr lang="en-US" sz="2200" b="1" dirty="0"/>
            </a:br>
            <a:r>
              <a:rPr lang="en-US" sz="2200" b="1" i="1" dirty="0"/>
              <a:t>Marquardt v. Carlton</a:t>
            </a:r>
            <a:br>
              <a:rPr lang="en-US" sz="2200" b="1" i="1" dirty="0"/>
            </a:br>
            <a:r>
              <a:rPr lang="en-US" sz="2200" b="1" dirty="0"/>
              <a:t> No. 21-3832, 2023 WL395027 (6th Cir. 2022) – SOCIAL MEDIA AND FREE SPEECH CONCERNS</a:t>
            </a:r>
          </a:p>
        </p:txBody>
      </p:sp>
      <p:graphicFrame>
        <p:nvGraphicFramePr>
          <p:cNvPr id="6" name="Content Placeholder 2">
            <a:extLst>
              <a:ext uri="{FF2B5EF4-FFF2-40B4-BE49-F238E27FC236}">
                <a16:creationId xmlns:a16="http://schemas.microsoft.com/office/drawing/2014/main" id="{3BFE433C-CDF0-6CF8-2331-89E00209A61C}"/>
              </a:ext>
            </a:extLst>
          </p:cNvPr>
          <p:cNvGraphicFramePr>
            <a:graphicFrameLocks noGrp="1"/>
          </p:cNvGraphicFramePr>
          <p:nvPr>
            <p:ph idx="1"/>
            <p:extLst/>
          </p:nvPr>
        </p:nvGraphicFramePr>
        <p:xfrm>
          <a:off x="1373280" y="20356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59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23D9-2EDF-88AA-2FEF-C6ACD80922CB}"/>
              </a:ext>
            </a:extLst>
          </p:cNvPr>
          <p:cNvSpPr>
            <a:spLocks noGrp="1"/>
          </p:cNvSpPr>
          <p:nvPr>
            <p:ph type="title"/>
          </p:nvPr>
        </p:nvSpPr>
        <p:spPr/>
        <p:txBody>
          <a:bodyPr/>
          <a:lstStyle/>
          <a:p>
            <a:r>
              <a:rPr lang="en-US" b="1" i="1" dirty="0"/>
              <a:t>Kirkland v. City of Maryville, Tenn.</a:t>
            </a:r>
            <a:br>
              <a:rPr lang="en-US" b="1" i="1" dirty="0"/>
            </a:br>
            <a:r>
              <a:rPr lang="en-US" sz="3100" b="1" dirty="0"/>
              <a:t>54 F.4th 901 (6th Cir. 2022)</a:t>
            </a:r>
            <a:endParaRPr lang="en-US" b="1" dirty="0"/>
          </a:p>
        </p:txBody>
      </p:sp>
      <p:sp>
        <p:nvSpPr>
          <p:cNvPr id="3" name="Content Placeholder 2">
            <a:extLst>
              <a:ext uri="{FF2B5EF4-FFF2-40B4-BE49-F238E27FC236}">
                <a16:creationId xmlns:a16="http://schemas.microsoft.com/office/drawing/2014/main" id="{F3DD07C8-5CCE-F6FA-748C-D3F5E9FF971A}"/>
              </a:ext>
            </a:extLst>
          </p:cNvPr>
          <p:cNvSpPr>
            <a:spLocks noGrp="1"/>
          </p:cNvSpPr>
          <p:nvPr>
            <p:ph idx="1"/>
          </p:nvPr>
        </p:nvSpPr>
        <p:spPr>
          <a:xfrm>
            <a:off x="677334" y="2097089"/>
            <a:ext cx="8596668" cy="3880773"/>
          </a:xfrm>
        </p:spPr>
        <p:txBody>
          <a:bodyPr>
            <a:normAutofit lnSpcReduction="10000"/>
          </a:bodyPr>
          <a:lstStyle/>
          <a:p>
            <a:r>
              <a:rPr lang="en-US" b="1" dirty="0"/>
              <a:t>In </a:t>
            </a:r>
            <a:r>
              <a:rPr lang="en-US" b="1" i="1" dirty="0"/>
              <a:t>Kirkland</a:t>
            </a:r>
            <a:r>
              <a:rPr lang="en-US" b="1" dirty="0"/>
              <a:t>, a police officer was terminated for two negative Facebook posts about the county sheriff. </a:t>
            </a:r>
          </a:p>
          <a:p>
            <a:r>
              <a:rPr lang="en-US" b="1" dirty="0"/>
              <a:t>The Sixth Circuit ruled that this action failed a First Amendment claim, affirming the district court granting summary judgment to the City.</a:t>
            </a:r>
          </a:p>
          <a:p>
            <a:r>
              <a:rPr lang="en-US" b="1" dirty="0"/>
              <a:t>The Sixth Circuit ruled even though the Facebook posts were matters of public concern, the officer failed the </a:t>
            </a:r>
            <a:r>
              <a:rPr lang="en-US" b="1" i="1" dirty="0"/>
              <a:t>Pickering</a:t>
            </a:r>
            <a:r>
              <a:rPr lang="en-US" b="1" dirty="0"/>
              <a:t> test because the heightened need for order, loyalty, and efficiency in law enforcement agencies means they will often have ‘legitimate and powerful interests’ in regulating speech by their employees.”</a:t>
            </a:r>
          </a:p>
          <a:p>
            <a:endParaRPr lang="en-US" dirty="0"/>
          </a:p>
        </p:txBody>
      </p:sp>
    </p:spTree>
    <p:extLst>
      <p:ext uri="{BB962C8B-B14F-4D97-AF65-F5344CB8AC3E}">
        <p14:creationId xmlns:p14="http://schemas.microsoft.com/office/powerpoint/2010/main" val="41992146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7C620823E5D4484D6DD14831BE32B" ma:contentTypeVersion="3" ma:contentTypeDescription="Create a new document." ma:contentTypeScope="" ma:versionID="22697b28689f02059647cadaf9587d6a">
  <xsd:schema xmlns:xsd="http://www.w3.org/2001/XMLSchema" xmlns:xs="http://www.w3.org/2001/XMLSchema" xmlns:p="http://schemas.microsoft.com/office/2006/metadata/properties" xmlns:ns3="7207241c-8a62-4e5c-bae0-91585a5f6fc9" targetNamespace="http://schemas.microsoft.com/office/2006/metadata/properties" ma:root="true" ma:fieldsID="97f95abdb9b59a646d2638f8734e87ef" ns3:_="">
    <xsd:import namespace="7207241c-8a62-4e5c-bae0-91585a5f6fc9"/>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07241c-8a62-4e5c-bae0-91585a5f6f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A0A7A7-230A-4435-9C00-11C588590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07241c-8a62-4e5c-bae0-91585a5f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A5014D-CF04-4523-819A-8353EE17B66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207241c-8a62-4e5c-bae0-91585a5f6fc9"/>
    <ds:schemaRef ds:uri="http://www.w3.org/XML/1998/namespace"/>
  </ds:schemaRefs>
</ds:datastoreItem>
</file>

<file path=customXml/itemProps3.xml><?xml version="1.0" encoding="utf-8"?>
<ds:datastoreItem xmlns:ds="http://schemas.openxmlformats.org/officeDocument/2006/customXml" ds:itemID="{D396F2FC-CDF1-4D45-A8A4-C7AE0CA133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377</TotalTime>
  <Words>6288</Words>
  <Application>Microsoft Office PowerPoint</Application>
  <PresentationFormat>Widescreen</PresentationFormat>
  <Paragraphs>242</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Calibri</vt:lpstr>
      <vt:lpstr>Gill Sans MT</vt:lpstr>
      <vt:lpstr>Gallery</vt:lpstr>
      <vt:lpstr>Social Media and Public Employee Freedom of Speech</vt:lpstr>
      <vt:lpstr>Introduction</vt:lpstr>
      <vt:lpstr>Risks of Workplace Social Media Use</vt:lpstr>
      <vt:lpstr>Overview of First Amendment and Public Employees</vt:lpstr>
      <vt:lpstr>Key Court Case - Pickering</vt:lpstr>
      <vt:lpstr>Balancing Interests</vt:lpstr>
      <vt:lpstr>THE EXPANSION OF PICKERING:  Key Court CaseS – Garcetti (on-DUTY; protected) AND BREMERTON  (oFF-DUTY; not protected) </vt:lpstr>
      <vt:lpstr>Pickering and Garcetti Blended Marquardt v. Carlton  No. 21-3832, 2023 WL395027 (6th Cir. 2022) – SOCIAL MEDIA AND FREE SPEECH CONCERNS</vt:lpstr>
      <vt:lpstr>Kirkland v. City of Maryville, Tenn. 54 F.4th 901 (6th Cir. 2022)</vt:lpstr>
      <vt:lpstr>BREAK-OUT GROUPS:  How do you advise your client?</vt:lpstr>
      <vt:lpstr>Are union employees’ use  of social media protected by The LAW?</vt:lpstr>
      <vt:lpstr>Examples of Concerted Activity on Social Media</vt:lpstr>
      <vt:lpstr>BEST PRACTICES:  Social Media Policies and National Labor Relations Act (NLRA) Concerns</vt:lpstr>
      <vt:lpstr>break-out group discussion:  THE CASE OF KEVIN - a cautionary tale</vt:lpstr>
      <vt:lpstr>The case of kevin – a cautionary tale</vt:lpstr>
      <vt:lpstr>The case of kevin – a cautionary tale</vt:lpstr>
      <vt:lpstr>The case of kevin – a cautionary tale</vt:lpstr>
      <vt:lpstr>Changing Times</vt:lpstr>
      <vt:lpstr>Changing times</vt:lpstr>
      <vt:lpstr>Social Media Discrimination and Harassment</vt:lpstr>
      <vt:lpstr>Eeoc ExampleS of social media discrimination and harassment</vt:lpstr>
      <vt:lpstr>Break-out discussion:  HOW DO YOU ADVISE YOUR CLIENT?</vt:lpstr>
      <vt:lpstr>Regulating Intra-Company Social Media Use</vt:lpstr>
      <vt:lpstr>Monitoring Social Media Use by Employees and Job Applicants</vt:lpstr>
      <vt:lpstr>Controlling Ownership of Social Media Accounts</vt:lpstr>
      <vt:lpstr>Examples of Issues Relating to the Ownership of Social Media Accounts</vt:lpstr>
      <vt:lpstr>Best Practices for Public Employers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and Public Employee Freedom of Speech</dc:title>
  <dc:creator>Mason P Mackovjak;Lisa Timmons;Shianne Scott</dc:creator>
  <cp:lastModifiedBy>Shianne Scott</cp:lastModifiedBy>
  <cp:revision>21</cp:revision>
  <cp:lastPrinted>2024-05-13T15:42:15Z</cp:lastPrinted>
  <dcterms:created xsi:type="dcterms:W3CDTF">2023-08-02T13:43:35Z</dcterms:created>
  <dcterms:modified xsi:type="dcterms:W3CDTF">2024-05-13T18:27:36Z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0x01010067A7C620823E5D4484D6DD14831BE32B</vt:lpwstr>
  </property>
</Properties>
</file>